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61" r:id="rId6"/>
    <p:sldId id="260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2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n-US" b="1" dirty="0"/>
              <a:t>Emily Dickinson</a:t>
            </a:r>
            <a:br>
              <a:rPr lang="en-US" b="1" dirty="0"/>
            </a:br>
            <a:r>
              <a:rPr lang="en-US" b="1" dirty="0" smtClean="0"/>
              <a:t>(1830 - 1886)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124076"/>
            <a:ext cx="3601000" cy="446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17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 cannot live with you</a:t>
            </a:r>
            <a:endParaRPr lang="ru-RU" sz="2400" dirty="0"/>
          </a:p>
          <a:p>
            <a:r>
              <a:rPr lang="en-US" sz="2400" dirty="0"/>
              <a:t>      . . . . . . . . . .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I could not die with you </a:t>
            </a:r>
            <a:endParaRPr lang="ru-RU" sz="2400" dirty="0"/>
          </a:p>
          <a:p>
            <a:r>
              <a:rPr lang="en-US" sz="2400" dirty="0"/>
              <a:t>      . . . . . . . . . .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I could not rise with you </a:t>
            </a:r>
            <a:endParaRPr lang="ru-RU" sz="2400" dirty="0"/>
          </a:p>
          <a:p>
            <a:r>
              <a:rPr lang="en-US" sz="2400" dirty="0"/>
              <a:t>      . . . . . . . . . .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So We must meet apart –  </a:t>
            </a:r>
            <a:endParaRPr lang="ru-RU" sz="2400" dirty="0"/>
          </a:p>
          <a:p>
            <a:r>
              <a:rPr lang="en-US" sz="2400" dirty="0"/>
              <a:t>You there – I – here –  </a:t>
            </a:r>
            <a:endParaRPr lang="ru-RU" sz="2400" dirty="0"/>
          </a:p>
          <a:p>
            <a:r>
              <a:rPr lang="en-US" sz="2400" dirty="0"/>
              <a:t>With just the Door ajar </a:t>
            </a:r>
            <a:endParaRPr lang="ru-RU" sz="2400" dirty="0"/>
          </a:p>
          <a:p>
            <a:r>
              <a:rPr lang="en-US" sz="2400" dirty="0"/>
              <a:t>That Oceans are – and Prayer – </a:t>
            </a:r>
            <a:endParaRPr lang="ru-RU" sz="2400" dirty="0"/>
          </a:p>
          <a:p>
            <a:r>
              <a:rPr lang="en-US" sz="2400" dirty="0" smtClean="0"/>
              <a:t>And </a:t>
            </a:r>
            <a:r>
              <a:rPr lang="en-US" sz="2400" dirty="0"/>
              <a:t>that White Sustenance –  </a:t>
            </a:r>
            <a:endParaRPr lang="ru-RU" sz="2400" dirty="0"/>
          </a:p>
          <a:p>
            <a:r>
              <a:rPr lang="en-US" sz="2400" dirty="0"/>
              <a:t>Despair –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0800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7344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"Hope" is the thing with feathers—</a:t>
            </a:r>
            <a:br>
              <a:rPr lang="en-US" sz="2400" dirty="0"/>
            </a:br>
            <a:r>
              <a:rPr lang="en-US" sz="2400" dirty="0"/>
              <a:t>That perches in the soul—</a:t>
            </a:r>
            <a:br>
              <a:rPr lang="en-US" sz="2400" dirty="0"/>
            </a:br>
            <a:r>
              <a:rPr lang="en-US" sz="2400" dirty="0"/>
              <a:t>And sings the tune without the words—</a:t>
            </a:r>
            <a:br>
              <a:rPr lang="en-US" sz="2400" dirty="0"/>
            </a:br>
            <a:r>
              <a:rPr lang="en-US" sz="2400" dirty="0"/>
              <a:t>And never stops—at all—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And sweetest—in the Gale—is heard—</a:t>
            </a:r>
            <a:br>
              <a:rPr lang="en-US" sz="2400" dirty="0"/>
            </a:br>
            <a:r>
              <a:rPr lang="en-US" sz="2400" dirty="0"/>
              <a:t>And sore must be the storm—</a:t>
            </a:r>
            <a:br>
              <a:rPr lang="en-US" sz="2400" dirty="0"/>
            </a:br>
            <a:r>
              <a:rPr lang="en-US" sz="2400" dirty="0"/>
              <a:t>That could abash the </a:t>
            </a:r>
            <a:r>
              <a:rPr lang="en-US" sz="2400" u="sng" dirty="0"/>
              <a:t>little Bird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That kept so many warm—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I've heard it in the </a:t>
            </a:r>
            <a:r>
              <a:rPr lang="en-US" sz="2400" dirty="0" smtClean="0"/>
              <a:t>chilliest </a:t>
            </a:r>
            <a:r>
              <a:rPr lang="en-US" sz="2400" dirty="0"/>
              <a:t>land—</a:t>
            </a:r>
            <a:br>
              <a:rPr lang="en-US" sz="2400" dirty="0"/>
            </a:br>
            <a:r>
              <a:rPr lang="en-US" sz="2400" dirty="0"/>
              <a:t>And on the strangest Sea—</a:t>
            </a:r>
            <a:br>
              <a:rPr lang="en-US" sz="2400" dirty="0"/>
            </a:br>
            <a:r>
              <a:rPr lang="en-US" sz="2400" dirty="0"/>
              <a:t>Yet, never, in Extremity,</a:t>
            </a:r>
            <a:br>
              <a:rPr lang="en-US" sz="2400" dirty="0"/>
            </a:br>
            <a:r>
              <a:rPr lang="en-US" sz="2400" dirty="0"/>
              <a:t>It asked a crumb—of Me.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0868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484784"/>
            <a:ext cx="4788024" cy="468052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300" dirty="0"/>
              <a:t>"Hope" is the thing with feathers—</a:t>
            </a:r>
            <a:br>
              <a:rPr lang="en-US" sz="3300" dirty="0"/>
            </a:br>
            <a:r>
              <a:rPr lang="en-US" sz="3300" dirty="0"/>
              <a:t>That perches in the soul—</a:t>
            </a:r>
            <a:br>
              <a:rPr lang="en-US" sz="3300" dirty="0"/>
            </a:br>
            <a:r>
              <a:rPr lang="en-US" sz="3300" dirty="0"/>
              <a:t>And sings the tune without the words—</a:t>
            </a:r>
            <a:br>
              <a:rPr lang="en-US" sz="3300" dirty="0"/>
            </a:br>
            <a:r>
              <a:rPr lang="en-US" sz="3300" dirty="0"/>
              <a:t>And never stops—at all—</a:t>
            </a:r>
            <a:br>
              <a:rPr lang="en-US" sz="3300" dirty="0"/>
            </a:br>
            <a:r>
              <a:rPr lang="en-US" sz="3300" dirty="0"/>
              <a:t/>
            </a:r>
            <a:br>
              <a:rPr lang="en-US" sz="3300" dirty="0"/>
            </a:br>
            <a:r>
              <a:rPr lang="en-US" sz="3300" dirty="0"/>
              <a:t>And sweetest—in the Gale—is heard—</a:t>
            </a:r>
            <a:br>
              <a:rPr lang="en-US" sz="3300" dirty="0"/>
            </a:br>
            <a:r>
              <a:rPr lang="en-US" sz="3300" dirty="0"/>
              <a:t>And sore must be the storm—</a:t>
            </a:r>
            <a:br>
              <a:rPr lang="en-US" sz="3300" dirty="0"/>
            </a:br>
            <a:r>
              <a:rPr lang="en-US" sz="3300" dirty="0"/>
              <a:t>That could abash the </a:t>
            </a:r>
            <a:r>
              <a:rPr lang="en-US" sz="3300" u="sng" dirty="0"/>
              <a:t>little Bird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en-US" sz="3300" dirty="0"/>
              <a:t>That kept so many warm—</a:t>
            </a:r>
            <a:br>
              <a:rPr lang="en-US" sz="3300" dirty="0"/>
            </a:br>
            <a:r>
              <a:rPr lang="en-US" sz="3300" dirty="0"/>
              <a:t/>
            </a:r>
            <a:br>
              <a:rPr lang="en-US" sz="3300" dirty="0"/>
            </a:br>
            <a:r>
              <a:rPr lang="en-US" sz="3300" dirty="0"/>
              <a:t>I've heard it in the </a:t>
            </a:r>
            <a:r>
              <a:rPr lang="en-US" sz="3300" dirty="0" smtClean="0"/>
              <a:t>chilliest </a:t>
            </a:r>
            <a:r>
              <a:rPr lang="en-US" sz="3300" dirty="0"/>
              <a:t>land—</a:t>
            </a:r>
            <a:br>
              <a:rPr lang="en-US" sz="3300" dirty="0"/>
            </a:br>
            <a:r>
              <a:rPr lang="en-US" sz="3300" dirty="0"/>
              <a:t>And on the strangest Sea—</a:t>
            </a:r>
            <a:br>
              <a:rPr lang="en-US" sz="3300" dirty="0"/>
            </a:br>
            <a:r>
              <a:rPr lang="en-US" sz="3300" dirty="0"/>
              <a:t>Yet, never, in Extremity,</a:t>
            </a:r>
            <a:br>
              <a:rPr lang="en-US" sz="3300" dirty="0"/>
            </a:br>
            <a:r>
              <a:rPr lang="en-US" sz="3300" dirty="0"/>
              <a:t>It asked a crumb—of Me.</a:t>
            </a:r>
            <a:endParaRPr lang="ru-RU" sz="33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484784"/>
            <a:ext cx="4104456" cy="4608511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05000"/>
              </a:lnSpc>
              <a:buNone/>
            </a:pPr>
            <a:r>
              <a:rPr lang="ru-RU" sz="3300" dirty="0"/>
              <a:t>Надежда  — это королек,</a:t>
            </a:r>
          </a:p>
          <a:p>
            <a:pPr marL="0" indent="0">
              <a:lnSpc>
                <a:spcPct val="105000"/>
              </a:lnSpc>
              <a:buNone/>
            </a:pPr>
            <a:r>
              <a:rPr lang="ru-RU" sz="3300" dirty="0"/>
              <a:t>Что вьет в душе гнездо.</a:t>
            </a:r>
          </a:p>
          <a:p>
            <a:pPr marL="0" indent="0">
              <a:lnSpc>
                <a:spcPct val="105000"/>
              </a:lnSpc>
              <a:buNone/>
            </a:pPr>
            <a:r>
              <a:rPr lang="ru-RU" sz="3300" dirty="0"/>
              <a:t>Поет мелодию без слов, </a:t>
            </a:r>
          </a:p>
          <a:p>
            <a:pPr marL="0" indent="0">
              <a:lnSpc>
                <a:spcPct val="105000"/>
              </a:lnSpc>
              <a:buNone/>
            </a:pPr>
            <a:r>
              <a:rPr lang="ru-RU" sz="3300" dirty="0"/>
              <a:t>Не смолкнет никогда.</a:t>
            </a:r>
          </a:p>
          <a:p>
            <a:pPr marL="0" indent="0">
              <a:lnSpc>
                <a:spcPct val="105000"/>
              </a:lnSpc>
              <a:buNone/>
            </a:pPr>
            <a:endParaRPr lang="ru-RU" sz="3300" dirty="0"/>
          </a:p>
          <a:p>
            <a:pPr marL="0" indent="0">
              <a:lnSpc>
                <a:spcPct val="105000"/>
              </a:lnSpc>
              <a:buNone/>
            </a:pPr>
            <a:r>
              <a:rPr lang="ru-RU" sz="3300" dirty="0"/>
              <a:t>И в бурю свищет все вольней,</a:t>
            </a:r>
          </a:p>
          <a:p>
            <a:pPr marL="0" indent="0">
              <a:lnSpc>
                <a:spcPct val="105000"/>
              </a:lnSpc>
              <a:buNone/>
            </a:pPr>
            <a:r>
              <a:rPr lang="ru-RU" sz="3300" dirty="0"/>
              <a:t>И буря не собьет</a:t>
            </a:r>
          </a:p>
          <a:p>
            <a:pPr marL="0" indent="0">
              <a:lnSpc>
                <a:spcPct val="105000"/>
              </a:lnSpc>
              <a:buNone/>
            </a:pPr>
            <a:r>
              <a:rPr lang="ru-RU" sz="3300" dirty="0"/>
              <a:t>Того, кто перья распушил</a:t>
            </a:r>
          </a:p>
          <a:p>
            <a:pPr marL="0" indent="0">
              <a:lnSpc>
                <a:spcPct val="105000"/>
              </a:lnSpc>
              <a:buNone/>
            </a:pPr>
            <a:r>
              <a:rPr lang="ru-RU" sz="3300" dirty="0"/>
              <a:t>И так тепло поет.	  	</a:t>
            </a:r>
          </a:p>
          <a:p>
            <a:pPr marL="0" indent="0">
              <a:lnSpc>
                <a:spcPct val="105000"/>
              </a:lnSpc>
              <a:buNone/>
            </a:pPr>
            <a:endParaRPr lang="ru-RU" sz="3300" dirty="0"/>
          </a:p>
          <a:p>
            <a:pPr marL="0" indent="0">
              <a:lnSpc>
                <a:spcPct val="105000"/>
              </a:lnSpc>
              <a:buNone/>
            </a:pPr>
            <a:r>
              <a:rPr lang="ru-RU" sz="3300" dirty="0"/>
              <a:t>Я слышала его в краю,</a:t>
            </a:r>
          </a:p>
          <a:p>
            <a:pPr marL="0" indent="0">
              <a:lnSpc>
                <a:spcPct val="105000"/>
              </a:lnSpc>
              <a:buNone/>
            </a:pPr>
            <a:r>
              <a:rPr lang="ru-RU" sz="3300" dirty="0"/>
              <a:t>Где шторм и мертвый штиль —</a:t>
            </a:r>
          </a:p>
          <a:p>
            <a:pPr marL="0" indent="0">
              <a:lnSpc>
                <a:spcPct val="105000"/>
              </a:lnSpc>
              <a:buNone/>
            </a:pPr>
            <a:r>
              <a:rPr lang="ru-RU" sz="3300" dirty="0"/>
              <a:t>И он ни разу у меня</a:t>
            </a:r>
          </a:p>
          <a:p>
            <a:pPr marL="0" indent="0">
              <a:lnSpc>
                <a:spcPct val="105000"/>
              </a:lnSpc>
              <a:buNone/>
            </a:pPr>
            <a:r>
              <a:rPr lang="ru-RU" sz="3300" dirty="0"/>
              <a:t>Ни крошки не спросил.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05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620689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I'm</a:t>
            </a:r>
            <a:r>
              <a:rPr lang="ru-RU" sz="2400" dirty="0"/>
              <a:t> </a:t>
            </a:r>
            <a:r>
              <a:rPr lang="ru-RU" sz="2400" dirty="0" err="1"/>
              <a:t>nobody</a:t>
            </a:r>
            <a:r>
              <a:rPr lang="ru-RU" sz="2400" dirty="0"/>
              <a:t>! </a:t>
            </a:r>
            <a:r>
              <a:rPr lang="ru-RU" sz="2400" dirty="0" err="1"/>
              <a:t>Who</a:t>
            </a:r>
            <a:r>
              <a:rPr lang="ru-RU" sz="2400" dirty="0"/>
              <a:t> </a:t>
            </a:r>
            <a:r>
              <a:rPr lang="ru-RU" sz="2400" dirty="0" err="1"/>
              <a:t>are</a:t>
            </a:r>
            <a:r>
              <a:rPr lang="ru-RU" sz="2400" dirty="0"/>
              <a:t> </a:t>
            </a:r>
            <a:r>
              <a:rPr lang="ru-RU" sz="2400" dirty="0" err="1"/>
              <a:t>you</a:t>
            </a:r>
            <a:r>
              <a:rPr lang="ru-RU" sz="2400" dirty="0"/>
              <a:t>?</a:t>
            </a:r>
            <a:br>
              <a:rPr lang="ru-RU" sz="2400" dirty="0"/>
            </a:br>
            <a:r>
              <a:rPr lang="ru-RU" sz="2400" dirty="0" err="1"/>
              <a:t>Are</a:t>
            </a:r>
            <a:r>
              <a:rPr lang="ru-RU" sz="2400" dirty="0"/>
              <a:t> </a:t>
            </a:r>
            <a:r>
              <a:rPr lang="ru-RU" sz="2400" dirty="0" err="1"/>
              <a:t>you</a:t>
            </a:r>
            <a:r>
              <a:rPr lang="ru-RU" sz="2400" dirty="0"/>
              <a:t> – </a:t>
            </a:r>
            <a:r>
              <a:rPr lang="ru-RU" sz="2400" dirty="0" err="1"/>
              <a:t>Nobody</a:t>
            </a:r>
            <a:r>
              <a:rPr lang="ru-RU" sz="2400" dirty="0"/>
              <a:t> -- </a:t>
            </a:r>
            <a:r>
              <a:rPr lang="ru-RU" sz="2400" dirty="0" err="1"/>
              <a:t>too</a:t>
            </a:r>
            <a:r>
              <a:rPr lang="ru-RU" sz="2400" dirty="0"/>
              <a:t>?</a:t>
            </a:r>
            <a:br>
              <a:rPr lang="ru-RU" sz="2400" dirty="0"/>
            </a:br>
            <a:r>
              <a:rPr lang="ru-RU" sz="2400" dirty="0" err="1"/>
              <a:t>Then</a:t>
            </a:r>
            <a:r>
              <a:rPr lang="ru-RU" sz="2400" dirty="0"/>
              <a:t> </a:t>
            </a:r>
            <a:r>
              <a:rPr lang="ru-RU" sz="2400" dirty="0" err="1"/>
              <a:t>there's</a:t>
            </a:r>
            <a:r>
              <a:rPr lang="ru-RU" sz="2400" dirty="0"/>
              <a:t> a </a:t>
            </a:r>
            <a:r>
              <a:rPr lang="ru-RU" sz="2400" dirty="0" err="1"/>
              <a:t>pair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us</a:t>
            </a:r>
            <a:r>
              <a:rPr lang="ru-RU" sz="2400" dirty="0"/>
              <a:t>? </a:t>
            </a:r>
          </a:p>
          <a:p>
            <a:r>
              <a:rPr lang="ru-RU" sz="2400" dirty="0" err="1"/>
              <a:t>Don't</a:t>
            </a:r>
            <a:r>
              <a:rPr lang="ru-RU" sz="2400" dirty="0"/>
              <a:t> </a:t>
            </a:r>
            <a:r>
              <a:rPr lang="ru-RU" sz="2400" dirty="0" err="1"/>
              <a:t>tell</a:t>
            </a:r>
            <a:r>
              <a:rPr lang="ru-RU" sz="2400" dirty="0"/>
              <a:t>! </a:t>
            </a:r>
            <a:r>
              <a:rPr lang="ru-RU" sz="2400" dirty="0" err="1"/>
              <a:t>they'd</a:t>
            </a:r>
            <a:r>
              <a:rPr lang="ru-RU" sz="2400" dirty="0"/>
              <a:t> </a:t>
            </a:r>
            <a:r>
              <a:rPr lang="ru-RU" sz="2400" dirty="0" err="1"/>
              <a:t>advertise</a:t>
            </a:r>
            <a:r>
              <a:rPr lang="ru-RU" sz="2400" dirty="0"/>
              <a:t> -- </a:t>
            </a:r>
            <a:r>
              <a:rPr lang="ru-RU" sz="2400" dirty="0" err="1"/>
              <a:t>you</a:t>
            </a:r>
            <a:r>
              <a:rPr lang="ru-RU" sz="2400" dirty="0"/>
              <a:t> </a:t>
            </a:r>
            <a:r>
              <a:rPr lang="ru-RU" sz="2400" dirty="0" err="1"/>
              <a:t>know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err="1"/>
              <a:t>How</a:t>
            </a:r>
            <a:r>
              <a:rPr lang="ru-RU" sz="2400" dirty="0"/>
              <a:t> </a:t>
            </a:r>
            <a:r>
              <a:rPr lang="ru-RU" sz="2400" dirty="0" err="1"/>
              <a:t>dreary</a:t>
            </a:r>
            <a:r>
              <a:rPr lang="ru-RU" sz="2400" dirty="0"/>
              <a:t> -- </a:t>
            </a: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be</a:t>
            </a:r>
            <a:r>
              <a:rPr lang="ru-RU" sz="2400" dirty="0"/>
              <a:t> -- </a:t>
            </a:r>
            <a:r>
              <a:rPr lang="ru-RU" sz="2400" dirty="0" err="1"/>
              <a:t>Somebody</a:t>
            </a:r>
            <a:r>
              <a:rPr lang="ru-RU" sz="2400" dirty="0"/>
              <a:t>!</a:t>
            </a:r>
            <a:br>
              <a:rPr lang="ru-RU" sz="2400" dirty="0"/>
            </a:br>
            <a:r>
              <a:rPr lang="ru-RU" sz="2400" dirty="0" err="1"/>
              <a:t>How</a:t>
            </a:r>
            <a:r>
              <a:rPr lang="ru-RU" sz="2400" dirty="0"/>
              <a:t> </a:t>
            </a:r>
            <a:r>
              <a:rPr lang="ru-RU" sz="2400" dirty="0" err="1"/>
              <a:t>public</a:t>
            </a:r>
            <a:r>
              <a:rPr lang="ru-RU" sz="2400" dirty="0"/>
              <a:t> -- </a:t>
            </a:r>
            <a:r>
              <a:rPr lang="ru-RU" sz="2400" dirty="0" err="1"/>
              <a:t>like</a:t>
            </a:r>
            <a:r>
              <a:rPr lang="ru-RU" sz="2400" dirty="0"/>
              <a:t> a </a:t>
            </a:r>
            <a:r>
              <a:rPr lang="ru-RU" sz="2400" dirty="0" err="1"/>
              <a:t>Frog</a:t>
            </a:r>
            <a:r>
              <a:rPr lang="ru-RU" sz="2400" dirty="0"/>
              <a:t> --</a:t>
            </a:r>
            <a:br>
              <a:rPr lang="ru-RU" sz="2400" dirty="0"/>
            </a:b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tell</a:t>
            </a:r>
            <a:r>
              <a:rPr lang="ru-RU" sz="2400" dirty="0"/>
              <a:t> </a:t>
            </a:r>
            <a:r>
              <a:rPr lang="ru-RU" sz="2400" dirty="0" err="1"/>
              <a:t>one’s</a:t>
            </a:r>
            <a:r>
              <a:rPr lang="ru-RU" sz="2400" dirty="0"/>
              <a:t> </a:t>
            </a:r>
            <a:r>
              <a:rPr lang="ru-RU" sz="2400" dirty="0" err="1"/>
              <a:t>name</a:t>
            </a:r>
            <a:r>
              <a:rPr lang="ru-RU" sz="2400" dirty="0"/>
              <a:t> --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livelong</a:t>
            </a:r>
            <a:r>
              <a:rPr lang="ru-RU" sz="2400" dirty="0"/>
              <a:t> </a:t>
            </a:r>
            <a:r>
              <a:rPr lang="ru-RU" sz="2400" dirty="0" err="1"/>
              <a:t>June</a:t>
            </a:r>
            <a:r>
              <a:rPr lang="ru-RU" sz="2400" dirty="0"/>
              <a:t> </a:t>
            </a:r>
            <a:br>
              <a:rPr lang="ru-RU" sz="2400" dirty="0"/>
            </a:b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an</a:t>
            </a:r>
            <a:r>
              <a:rPr lang="ru-RU" sz="2400" dirty="0"/>
              <a:t> </a:t>
            </a:r>
            <a:r>
              <a:rPr lang="ru-RU" sz="2400" dirty="0" err="1"/>
              <a:t>admiring</a:t>
            </a:r>
            <a:r>
              <a:rPr lang="ru-RU" sz="2400" dirty="0"/>
              <a:t> </a:t>
            </a:r>
            <a:r>
              <a:rPr lang="ru-RU" sz="2400" dirty="0" err="1"/>
              <a:t>Bog</a:t>
            </a:r>
            <a:r>
              <a:rPr lang="ru-RU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2667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1"/>
            <a:ext cx="68407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 lost a World – the other day!</a:t>
            </a:r>
            <a:endParaRPr lang="ru-RU" sz="2400" dirty="0"/>
          </a:p>
          <a:p>
            <a:r>
              <a:rPr lang="en-US" sz="2400" dirty="0"/>
              <a:t>Has anybody found?</a:t>
            </a:r>
            <a:endParaRPr lang="ru-RU" sz="2400" dirty="0"/>
          </a:p>
          <a:p>
            <a:r>
              <a:rPr lang="en-US" sz="2400" dirty="0"/>
              <a:t>You'll know it by the Row of Stars</a:t>
            </a:r>
            <a:endParaRPr lang="ru-RU" sz="2400" dirty="0"/>
          </a:p>
          <a:p>
            <a:r>
              <a:rPr lang="en-US" sz="2400" dirty="0"/>
              <a:t>Around its forehead bound.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A Rich man – might not notice it -</a:t>
            </a:r>
            <a:endParaRPr lang="ru-RU" sz="2400" dirty="0"/>
          </a:p>
          <a:p>
            <a:r>
              <a:rPr lang="en-US" sz="2400" dirty="0"/>
              <a:t>Yet – to my frugal Eye,</a:t>
            </a:r>
            <a:endParaRPr lang="ru-RU" sz="2400" dirty="0"/>
          </a:p>
          <a:p>
            <a:r>
              <a:rPr lang="en-US" sz="2400" dirty="0"/>
              <a:t>Of more esteem than Ducats -</a:t>
            </a:r>
            <a:endParaRPr lang="ru-RU" sz="2400" dirty="0"/>
          </a:p>
          <a:p>
            <a:r>
              <a:rPr lang="en-US" sz="2400" dirty="0"/>
              <a:t>Oh find it – Sir – for me!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9518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556792"/>
            <a:ext cx="4752528" cy="45365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 lost a World – the other day!</a:t>
            </a:r>
          </a:p>
          <a:p>
            <a:pPr marL="0" indent="0">
              <a:buNone/>
            </a:pPr>
            <a:r>
              <a:rPr lang="en-US" dirty="0"/>
              <a:t>Has anybody found?</a:t>
            </a:r>
          </a:p>
          <a:p>
            <a:pPr marL="0" indent="0">
              <a:buNone/>
            </a:pPr>
            <a:r>
              <a:rPr lang="en-US" dirty="0"/>
              <a:t>You'll know it by the Row of Stars</a:t>
            </a:r>
          </a:p>
          <a:p>
            <a:pPr marL="0" indent="0">
              <a:buNone/>
            </a:pPr>
            <a:r>
              <a:rPr lang="en-US" dirty="0"/>
              <a:t>Around its forehead bound.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Rich man – might not notice it -</a:t>
            </a:r>
          </a:p>
          <a:p>
            <a:pPr marL="0" indent="0">
              <a:buNone/>
            </a:pPr>
            <a:r>
              <a:rPr lang="en-US" dirty="0"/>
              <a:t>Yet – to my frugal Eye,</a:t>
            </a:r>
          </a:p>
          <a:p>
            <a:pPr marL="0" indent="0">
              <a:buNone/>
            </a:pPr>
            <a:r>
              <a:rPr lang="en-US" dirty="0"/>
              <a:t>Of more esteem than Ducats -</a:t>
            </a:r>
          </a:p>
          <a:p>
            <a:pPr marL="0" indent="0">
              <a:buNone/>
            </a:pPr>
            <a:r>
              <a:rPr lang="en-US" dirty="0"/>
              <a:t>Oh find it – Sir – for me!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42792" cy="45693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Я потеряла мир на днях.</a:t>
            </a:r>
          </a:p>
          <a:p>
            <a:pPr marL="0" indent="0">
              <a:buNone/>
            </a:pPr>
            <a:r>
              <a:rPr lang="ru-RU" dirty="0"/>
              <a:t>Никто не находил?</a:t>
            </a:r>
          </a:p>
          <a:p>
            <a:pPr marL="0" indent="0">
              <a:buNone/>
            </a:pPr>
            <a:r>
              <a:rPr lang="ru-RU" dirty="0"/>
              <a:t>Примета есть: вокруг чела</a:t>
            </a:r>
          </a:p>
          <a:p>
            <a:pPr marL="0" indent="0">
              <a:buNone/>
            </a:pPr>
            <a:r>
              <a:rPr lang="ru-RU" dirty="0"/>
              <a:t>Кольцо ночных светил.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Богатый мимо бы прошёл.</a:t>
            </a:r>
          </a:p>
          <a:p>
            <a:pPr marL="0" indent="0">
              <a:buNone/>
            </a:pPr>
            <a:r>
              <a:rPr lang="ru-RU" dirty="0"/>
              <a:t>А мне – нужней всего!</a:t>
            </a:r>
          </a:p>
          <a:p>
            <a:pPr marL="0" indent="0">
              <a:buNone/>
            </a:pPr>
            <a:r>
              <a:rPr lang="ru-RU" dirty="0"/>
              <a:t>Дороже всех дукатов...</a:t>
            </a:r>
          </a:p>
          <a:p>
            <a:pPr marL="0" indent="0">
              <a:buNone/>
            </a:pPr>
            <a:r>
              <a:rPr lang="ru-RU" dirty="0"/>
              <a:t>Верните – сэр – его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68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980729"/>
            <a:ext cx="66247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 took my Power in my Hand —</a:t>
            </a:r>
          </a:p>
          <a:p>
            <a:r>
              <a:rPr lang="en-US" sz="2400" dirty="0"/>
              <a:t>And went against the World —</a:t>
            </a:r>
          </a:p>
          <a:p>
            <a:r>
              <a:rPr lang="en-US" sz="2400" dirty="0" err="1"/>
              <a:t>'Twas</a:t>
            </a:r>
            <a:r>
              <a:rPr lang="en-US" sz="2400" dirty="0"/>
              <a:t> not so much as David — had —</a:t>
            </a:r>
          </a:p>
          <a:p>
            <a:r>
              <a:rPr lang="en-US" sz="2400" dirty="0"/>
              <a:t>But I — was twice as bold —</a:t>
            </a:r>
          </a:p>
          <a:p>
            <a:endParaRPr lang="en-US" sz="2400" dirty="0"/>
          </a:p>
          <a:p>
            <a:r>
              <a:rPr lang="en-US" sz="2400" dirty="0"/>
              <a:t>I aimed by Pebble — but Myself</a:t>
            </a:r>
          </a:p>
          <a:p>
            <a:r>
              <a:rPr lang="en-US" sz="2400" dirty="0"/>
              <a:t>Was all the one that fell —</a:t>
            </a:r>
          </a:p>
          <a:p>
            <a:r>
              <a:rPr lang="en-US" sz="2400" dirty="0"/>
              <a:t>Was it Goliath — was too large —</a:t>
            </a:r>
          </a:p>
          <a:p>
            <a:r>
              <a:rPr lang="en-US" sz="2400" dirty="0"/>
              <a:t>Or was myself — too small?</a:t>
            </a:r>
          </a:p>
        </p:txBody>
      </p:sp>
    </p:spTree>
    <p:extLst>
      <p:ext uri="{BB962C8B-B14F-4D97-AF65-F5344CB8AC3E}">
        <p14:creationId xmlns:p14="http://schemas.microsoft.com/office/powerpoint/2010/main" val="19095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556792"/>
            <a:ext cx="4572000" cy="30243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200" dirty="0"/>
              <a:t>I </a:t>
            </a:r>
            <a:r>
              <a:rPr lang="ru-RU" sz="3200" dirty="0" err="1"/>
              <a:t>took</a:t>
            </a:r>
            <a:r>
              <a:rPr lang="ru-RU" sz="3200" dirty="0"/>
              <a:t> </a:t>
            </a:r>
            <a:r>
              <a:rPr lang="ru-RU" sz="3200" dirty="0" err="1"/>
              <a:t>my</a:t>
            </a:r>
            <a:r>
              <a:rPr lang="ru-RU" sz="3200" dirty="0"/>
              <a:t> </a:t>
            </a:r>
            <a:r>
              <a:rPr lang="ru-RU" sz="3200" dirty="0" err="1"/>
              <a:t>Power</a:t>
            </a:r>
            <a:r>
              <a:rPr lang="ru-RU" sz="3200" dirty="0"/>
              <a:t> </a:t>
            </a:r>
            <a:r>
              <a:rPr lang="ru-RU" sz="3200" dirty="0" err="1"/>
              <a:t>in</a:t>
            </a:r>
            <a:r>
              <a:rPr lang="ru-RU" sz="3200" dirty="0"/>
              <a:t> </a:t>
            </a:r>
            <a:r>
              <a:rPr lang="ru-RU" sz="3200" dirty="0" err="1"/>
              <a:t>my</a:t>
            </a:r>
            <a:r>
              <a:rPr lang="ru-RU" sz="3200" dirty="0"/>
              <a:t> </a:t>
            </a:r>
            <a:r>
              <a:rPr lang="ru-RU" sz="3200" dirty="0" err="1"/>
              <a:t>Hand</a:t>
            </a:r>
            <a:r>
              <a:rPr lang="ru-RU" sz="3200" dirty="0"/>
              <a:t> —</a:t>
            </a:r>
            <a:br>
              <a:rPr lang="ru-RU" sz="3200" dirty="0"/>
            </a:br>
            <a:r>
              <a:rPr lang="ru-RU" sz="3200" dirty="0" err="1"/>
              <a:t>And</a:t>
            </a:r>
            <a:r>
              <a:rPr lang="ru-RU" sz="3200" dirty="0"/>
              <a:t> </a:t>
            </a:r>
            <a:r>
              <a:rPr lang="ru-RU" sz="3200" dirty="0" err="1"/>
              <a:t>went</a:t>
            </a:r>
            <a:r>
              <a:rPr lang="ru-RU" sz="3200" dirty="0"/>
              <a:t> </a:t>
            </a:r>
            <a:r>
              <a:rPr lang="ru-RU" sz="3200" dirty="0" err="1"/>
              <a:t>against</a:t>
            </a:r>
            <a:r>
              <a:rPr lang="ru-RU" sz="3200" dirty="0"/>
              <a:t> </a:t>
            </a:r>
            <a:r>
              <a:rPr lang="ru-RU" sz="3200" dirty="0" err="1"/>
              <a:t>the</a:t>
            </a:r>
            <a:r>
              <a:rPr lang="ru-RU" sz="3200" dirty="0"/>
              <a:t> </a:t>
            </a:r>
            <a:r>
              <a:rPr lang="ru-RU" sz="3200" dirty="0" err="1"/>
              <a:t>World</a:t>
            </a:r>
            <a:r>
              <a:rPr lang="ru-RU" sz="3200" dirty="0"/>
              <a:t> —</a:t>
            </a:r>
            <a:br>
              <a:rPr lang="ru-RU" sz="3200" dirty="0"/>
            </a:br>
            <a:r>
              <a:rPr lang="ru-RU" sz="3200" dirty="0"/>
              <a:t>'</a:t>
            </a:r>
            <a:r>
              <a:rPr lang="ru-RU" sz="3200" dirty="0" err="1"/>
              <a:t>Twas</a:t>
            </a:r>
            <a:r>
              <a:rPr lang="ru-RU" sz="3200" dirty="0"/>
              <a:t> </a:t>
            </a:r>
            <a:r>
              <a:rPr lang="ru-RU" sz="3200" dirty="0" err="1"/>
              <a:t>not</a:t>
            </a:r>
            <a:r>
              <a:rPr lang="ru-RU" sz="3200" dirty="0"/>
              <a:t> </a:t>
            </a:r>
            <a:r>
              <a:rPr lang="ru-RU" sz="3200" dirty="0" err="1"/>
              <a:t>so</a:t>
            </a:r>
            <a:r>
              <a:rPr lang="ru-RU" sz="3200" dirty="0"/>
              <a:t> </a:t>
            </a:r>
            <a:r>
              <a:rPr lang="ru-RU" sz="3200" dirty="0" err="1"/>
              <a:t>much</a:t>
            </a:r>
            <a:r>
              <a:rPr lang="ru-RU" sz="3200" dirty="0"/>
              <a:t> </a:t>
            </a:r>
            <a:r>
              <a:rPr lang="ru-RU" sz="3200" dirty="0" err="1"/>
              <a:t>as</a:t>
            </a:r>
            <a:r>
              <a:rPr lang="ru-RU" sz="3200" dirty="0"/>
              <a:t> </a:t>
            </a:r>
            <a:r>
              <a:rPr lang="ru-RU" sz="3200" dirty="0" err="1"/>
              <a:t>David</a:t>
            </a:r>
            <a:r>
              <a:rPr lang="ru-RU" sz="3200" dirty="0"/>
              <a:t> — </a:t>
            </a:r>
            <a:r>
              <a:rPr lang="ru-RU" sz="3200" dirty="0" err="1"/>
              <a:t>had</a:t>
            </a:r>
            <a:r>
              <a:rPr lang="ru-RU" sz="3200" dirty="0"/>
              <a:t> —</a:t>
            </a:r>
            <a:br>
              <a:rPr lang="ru-RU" sz="3200" dirty="0"/>
            </a:br>
            <a:r>
              <a:rPr lang="ru-RU" sz="3200" dirty="0" err="1"/>
              <a:t>But</a:t>
            </a:r>
            <a:r>
              <a:rPr lang="ru-RU" sz="3200" dirty="0"/>
              <a:t> I — </a:t>
            </a:r>
            <a:r>
              <a:rPr lang="ru-RU" sz="3200" dirty="0" err="1"/>
              <a:t>was</a:t>
            </a:r>
            <a:r>
              <a:rPr lang="ru-RU" sz="3200" dirty="0"/>
              <a:t> </a:t>
            </a:r>
            <a:r>
              <a:rPr lang="ru-RU" sz="3200" dirty="0" err="1"/>
              <a:t>twice</a:t>
            </a:r>
            <a:r>
              <a:rPr lang="ru-RU" sz="3200" dirty="0"/>
              <a:t> </a:t>
            </a:r>
            <a:r>
              <a:rPr lang="ru-RU" sz="3200" dirty="0" err="1"/>
              <a:t>as</a:t>
            </a:r>
            <a:r>
              <a:rPr lang="ru-RU" sz="3200" dirty="0"/>
              <a:t> </a:t>
            </a:r>
            <a:r>
              <a:rPr lang="ru-RU" sz="3200" dirty="0" err="1"/>
              <a:t>bold</a:t>
            </a:r>
            <a:r>
              <a:rPr lang="ru-RU" sz="3200" dirty="0"/>
              <a:t> —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I </a:t>
            </a:r>
            <a:r>
              <a:rPr lang="ru-RU" sz="3200" dirty="0" err="1"/>
              <a:t>aimed</a:t>
            </a:r>
            <a:r>
              <a:rPr lang="ru-RU" sz="3200" dirty="0"/>
              <a:t> </a:t>
            </a:r>
            <a:r>
              <a:rPr lang="ru-RU" sz="3200" dirty="0" err="1"/>
              <a:t>by</a:t>
            </a:r>
            <a:r>
              <a:rPr lang="ru-RU" sz="3200" dirty="0"/>
              <a:t> </a:t>
            </a:r>
            <a:r>
              <a:rPr lang="ru-RU" sz="3200" dirty="0" err="1"/>
              <a:t>Pebble</a:t>
            </a:r>
            <a:r>
              <a:rPr lang="ru-RU" sz="3200" dirty="0"/>
              <a:t> — </a:t>
            </a:r>
            <a:r>
              <a:rPr lang="ru-RU" sz="3200" dirty="0" err="1"/>
              <a:t>but</a:t>
            </a:r>
            <a:r>
              <a:rPr lang="ru-RU" sz="3200" dirty="0"/>
              <a:t> </a:t>
            </a:r>
            <a:r>
              <a:rPr lang="ru-RU" sz="3200" dirty="0" err="1"/>
              <a:t>Myself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err="1"/>
              <a:t>Was</a:t>
            </a:r>
            <a:r>
              <a:rPr lang="ru-RU" sz="3200" dirty="0"/>
              <a:t> </a:t>
            </a:r>
            <a:r>
              <a:rPr lang="ru-RU" sz="3200" dirty="0" err="1"/>
              <a:t>all</a:t>
            </a:r>
            <a:r>
              <a:rPr lang="ru-RU" sz="3200" dirty="0"/>
              <a:t> </a:t>
            </a:r>
            <a:r>
              <a:rPr lang="ru-RU" sz="3200" dirty="0" err="1"/>
              <a:t>the</a:t>
            </a:r>
            <a:r>
              <a:rPr lang="ru-RU" sz="3200" dirty="0"/>
              <a:t> </a:t>
            </a:r>
            <a:r>
              <a:rPr lang="ru-RU" sz="3200" dirty="0" err="1"/>
              <a:t>one</a:t>
            </a:r>
            <a:r>
              <a:rPr lang="ru-RU" sz="3200" dirty="0"/>
              <a:t> </a:t>
            </a:r>
            <a:r>
              <a:rPr lang="ru-RU" sz="3200" dirty="0" err="1"/>
              <a:t>that</a:t>
            </a:r>
            <a:r>
              <a:rPr lang="ru-RU" sz="3200" dirty="0"/>
              <a:t> </a:t>
            </a:r>
            <a:r>
              <a:rPr lang="ru-RU" sz="3200" dirty="0" err="1"/>
              <a:t>fell</a:t>
            </a:r>
            <a:r>
              <a:rPr lang="ru-RU" sz="3200" dirty="0"/>
              <a:t> —</a:t>
            </a:r>
            <a:br>
              <a:rPr lang="ru-RU" sz="3200" dirty="0"/>
            </a:br>
            <a:r>
              <a:rPr lang="ru-RU" sz="3200" dirty="0" err="1"/>
              <a:t>Was</a:t>
            </a:r>
            <a:r>
              <a:rPr lang="ru-RU" sz="3200" dirty="0"/>
              <a:t> </a:t>
            </a:r>
            <a:r>
              <a:rPr lang="ru-RU" sz="3200" dirty="0" err="1"/>
              <a:t>it</a:t>
            </a:r>
            <a:r>
              <a:rPr lang="ru-RU" sz="3200" dirty="0"/>
              <a:t> </a:t>
            </a:r>
            <a:r>
              <a:rPr lang="ru-RU" sz="3200" dirty="0" err="1"/>
              <a:t>Goliath</a:t>
            </a:r>
            <a:r>
              <a:rPr lang="ru-RU" sz="3200" dirty="0"/>
              <a:t> — </a:t>
            </a:r>
            <a:r>
              <a:rPr lang="ru-RU" sz="3200" dirty="0" err="1"/>
              <a:t>was</a:t>
            </a:r>
            <a:r>
              <a:rPr lang="ru-RU" sz="3200" dirty="0"/>
              <a:t> </a:t>
            </a:r>
            <a:r>
              <a:rPr lang="ru-RU" sz="3200" dirty="0" err="1"/>
              <a:t>too</a:t>
            </a:r>
            <a:r>
              <a:rPr lang="ru-RU" sz="3200" dirty="0"/>
              <a:t> </a:t>
            </a:r>
            <a:r>
              <a:rPr lang="ru-RU" sz="3200" dirty="0" err="1"/>
              <a:t>large</a:t>
            </a:r>
            <a:r>
              <a:rPr lang="ru-RU" sz="3200" dirty="0"/>
              <a:t> —</a:t>
            </a:r>
            <a:br>
              <a:rPr lang="ru-RU" sz="3200" dirty="0"/>
            </a:br>
            <a:r>
              <a:rPr lang="ru-RU" sz="3200" dirty="0" err="1"/>
              <a:t>Or</a:t>
            </a:r>
            <a:r>
              <a:rPr lang="ru-RU" sz="3200" dirty="0"/>
              <a:t> </a:t>
            </a:r>
            <a:r>
              <a:rPr lang="ru-RU" sz="3200" dirty="0" err="1"/>
              <a:t>was</a:t>
            </a:r>
            <a:r>
              <a:rPr lang="ru-RU" sz="3200" dirty="0"/>
              <a:t> </a:t>
            </a:r>
            <a:r>
              <a:rPr lang="ru-RU" sz="3200" dirty="0" err="1"/>
              <a:t>myself</a:t>
            </a:r>
            <a:r>
              <a:rPr lang="ru-RU" sz="3200" dirty="0"/>
              <a:t> — </a:t>
            </a:r>
            <a:r>
              <a:rPr lang="ru-RU" sz="3200" dirty="0" err="1"/>
              <a:t>too</a:t>
            </a:r>
            <a:r>
              <a:rPr lang="ru-RU" sz="3200" dirty="0"/>
              <a:t> </a:t>
            </a:r>
            <a:r>
              <a:rPr lang="ru-RU" sz="3200" dirty="0" err="1"/>
              <a:t>small</a:t>
            </a:r>
            <a:r>
              <a:rPr lang="ru-RU" sz="3200" dirty="0"/>
              <a:t>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484785"/>
            <a:ext cx="4320480" cy="288032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2000" dirty="0"/>
              <a:t>Я встала, жизнь мою взяла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/>
              <a:t>И двинулась на мир.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/>
              <a:t>Давид был лучше снаряжен,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/>
              <a:t>Но вдвое я – смелей.</a:t>
            </a:r>
          </a:p>
          <a:p>
            <a:pPr marL="0" indent="0">
              <a:lnSpc>
                <a:spcPct val="80000"/>
              </a:lnSpc>
              <a:buNone/>
            </a:pPr>
            <a:endParaRPr lang="ru-RU" sz="20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/>
              <a:t>Я камень целила, но вдруг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/>
              <a:t>Повержена сама.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/>
              <a:t>Был слишком Голиаф велик –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/>
              <a:t>Иль слишком я мала? </a:t>
            </a:r>
          </a:p>
        </p:txBody>
      </p:sp>
    </p:spTree>
    <p:extLst>
      <p:ext uri="{BB962C8B-B14F-4D97-AF65-F5344CB8AC3E}">
        <p14:creationId xmlns:p14="http://schemas.microsoft.com/office/powerpoint/2010/main" val="261485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620689"/>
            <a:ext cx="67687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Heart asks Pleasure -- first --</a:t>
            </a:r>
            <a:endParaRPr lang="ru-RU" sz="2400" dirty="0"/>
          </a:p>
          <a:p>
            <a:r>
              <a:rPr lang="en-US" sz="2400" dirty="0"/>
              <a:t>And then -- Excuse from Pain --</a:t>
            </a:r>
            <a:endParaRPr lang="ru-RU" sz="2400" dirty="0"/>
          </a:p>
          <a:p>
            <a:r>
              <a:rPr lang="en-US" sz="2400" dirty="0"/>
              <a:t>And then -- those little </a:t>
            </a:r>
            <a:r>
              <a:rPr lang="en-US" sz="2400" dirty="0" smtClean="0"/>
              <a:t>Anodynes</a:t>
            </a:r>
            <a:endParaRPr lang="ru-RU" sz="2400" dirty="0"/>
          </a:p>
          <a:p>
            <a:r>
              <a:rPr lang="en-US" sz="2400" dirty="0"/>
              <a:t>That deaden suffering --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And then -- to go to sleep --</a:t>
            </a:r>
            <a:endParaRPr lang="ru-RU" sz="2400" dirty="0"/>
          </a:p>
          <a:p>
            <a:r>
              <a:rPr lang="en-US" sz="2400" dirty="0"/>
              <a:t>And then -- if it should be</a:t>
            </a:r>
            <a:endParaRPr lang="ru-RU" sz="2400" dirty="0"/>
          </a:p>
          <a:p>
            <a:r>
              <a:rPr lang="en-US" sz="2400" dirty="0"/>
              <a:t>The will of its Inquisitor</a:t>
            </a:r>
            <a:endParaRPr lang="ru-RU" sz="2400" dirty="0"/>
          </a:p>
          <a:p>
            <a:r>
              <a:rPr lang="en-US" sz="2400" dirty="0"/>
              <a:t>The privilege to die –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6797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1"/>
            <a:ext cx="61744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This quiet Dust was Gentlemen and Ladies</a:t>
            </a:r>
            <a:endParaRPr lang="ru-RU" sz="2400" dirty="0"/>
          </a:p>
          <a:p>
            <a:r>
              <a:rPr lang="en-US" sz="2400" dirty="0"/>
              <a:t>And Lads and Girls </a:t>
            </a:r>
            <a:endParaRPr lang="ru-RU" sz="2400" dirty="0"/>
          </a:p>
          <a:p>
            <a:r>
              <a:rPr lang="en-US" sz="2400" dirty="0"/>
              <a:t>Was laughter and ability and sighing</a:t>
            </a:r>
            <a:endParaRPr lang="ru-RU" sz="2400" dirty="0"/>
          </a:p>
          <a:p>
            <a:r>
              <a:rPr lang="en-US" sz="2400" dirty="0"/>
              <a:t>And frocks and curls 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This passive place a Summer’s nimble mansion</a:t>
            </a:r>
            <a:endParaRPr lang="ru-RU" sz="2400" dirty="0"/>
          </a:p>
          <a:p>
            <a:r>
              <a:rPr lang="en-US" sz="2400" dirty="0"/>
              <a:t>Where Bloom and Bees</a:t>
            </a:r>
            <a:endParaRPr lang="ru-RU" sz="2400" dirty="0"/>
          </a:p>
          <a:p>
            <a:r>
              <a:rPr lang="en-US" sz="2400" dirty="0"/>
              <a:t>Fulfilled their Oriental Circuit </a:t>
            </a:r>
            <a:endParaRPr lang="ru-RU" sz="2400" dirty="0"/>
          </a:p>
          <a:p>
            <a:r>
              <a:rPr lang="en-US" sz="2400" dirty="0"/>
              <a:t>And ceased like these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4550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sepal, petal, and a thorn</a:t>
            </a:r>
          </a:p>
          <a:p>
            <a:pPr marL="0" indent="0">
              <a:buNone/>
            </a:pPr>
            <a:r>
              <a:rPr lang="en-US" dirty="0"/>
              <a:t>Upon a common summer's morn -</a:t>
            </a:r>
          </a:p>
          <a:p>
            <a:pPr marL="0" indent="0">
              <a:buNone/>
            </a:pPr>
            <a:r>
              <a:rPr lang="en-US" dirty="0"/>
              <a:t>A flask of Dew – A Bee or two -</a:t>
            </a:r>
          </a:p>
          <a:p>
            <a:pPr marL="0" indent="0">
              <a:buNone/>
            </a:pPr>
            <a:r>
              <a:rPr lang="en-US" dirty="0"/>
              <a:t>A Breeze – a caper in the trees -</a:t>
            </a:r>
          </a:p>
          <a:p>
            <a:pPr marL="0" indent="0">
              <a:buNone/>
            </a:pPr>
            <a:r>
              <a:rPr lang="en-US" dirty="0"/>
              <a:t>And I'm a Rose!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24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1"/>
            <a:ext cx="6984776" cy="5809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/>
              <a:t>Because I could not stop for Death--</a:t>
            </a:r>
            <a:br>
              <a:rPr lang="en-US" sz="1600" dirty="0"/>
            </a:br>
            <a:r>
              <a:rPr lang="en-US" sz="1600" dirty="0"/>
              <a:t>He kindly stopped for me-- </a:t>
            </a:r>
            <a:br>
              <a:rPr lang="en-US" sz="1600" dirty="0"/>
            </a:br>
            <a:r>
              <a:rPr lang="en-US" sz="1600" dirty="0"/>
              <a:t>The Carriage held but just Ourselves-- </a:t>
            </a:r>
            <a:br>
              <a:rPr lang="en-US" sz="1600" dirty="0"/>
            </a:br>
            <a:r>
              <a:rPr lang="en-US" sz="1600" dirty="0"/>
              <a:t>And Immortality.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We slowly drove--He knew no haste</a:t>
            </a:r>
            <a:br>
              <a:rPr lang="en-US" sz="1600" dirty="0"/>
            </a:br>
            <a:r>
              <a:rPr lang="en-US" sz="1600" dirty="0"/>
              <a:t>And I had put away</a:t>
            </a:r>
            <a:br>
              <a:rPr lang="en-US" sz="1600" dirty="0"/>
            </a:br>
            <a:r>
              <a:rPr lang="en-US" sz="1600" dirty="0"/>
              <a:t>My labor and my leisure too,</a:t>
            </a:r>
            <a:br>
              <a:rPr lang="en-US" sz="1600" dirty="0"/>
            </a:br>
            <a:r>
              <a:rPr lang="en-US" sz="1600" dirty="0"/>
              <a:t>For His Civility--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We passed the School, where Children strove</a:t>
            </a:r>
            <a:br>
              <a:rPr lang="en-US" sz="1600" dirty="0"/>
            </a:br>
            <a:r>
              <a:rPr lang="en-US" sz="1600" dirty="0"/>
              <a:t>At Recess--in the Ring-- </a:t>
            </a:r>
            <a:br>
              <a:rPr lang="en-US" sz="1600" dirty="0"/>
            </a:br>
            <a:r>
              <a:rPr lang="en-US" sz="1600" dirty="0"/>
              <a:t>We passed the Fields of Gazing Grain-- </a:t>
            </a:r>
            <a:br>
              <a:rPr lang="en-US" sz="1600" dirty="0"/>
            </a:br>
            <a:r>
              <a:rPr lang="en-US" sz="1600" dirty="0"/>
              <a:t>We passed the Setting Sun--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Or rather--He passed us--</a:t>
            </a:r>
            <a:br>
              <a:rPr lang="en-US" sz="1600" dirty="0"/>
            </a:br>
            <a:r>
              <a:rPr lang="en-US" sz="1600" dirty="0"/>
              <a:t>The Dews drew quivering and chill--</a:t>
            </a:r>
            <a:br>
              <a:rPr lang="en-US" sz="1600" dirty="0"/>
            </a:br>
            <a:r>
              <a:rPr lang="en-US" sz="1600" dirty="0"/>
              <a:t>For only Gossamer, my Gown--</a:t>
            </a:r>
            <a:br>
              <a:rPr lang="en-US" sz="1600" dirty="0"/>
            </a:br>
            <a:r>
              <a:rPr lang="en-US" sz="1600" dirty="0"/>
              <a:t>My Tippet--only Tulle--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We paused before a House that seemed</a:t>
            </a:r>
            <a:br>
              <a:rPr lang="en-US" sz="1600" dirty="0"/>
            </a:br>
            <a:r>
              <a:rPr lang="en-US" sz="1600" dirty="0"/>
              <a:t>A Swelling of the Ground--</a:t>
            </a:r>
            <a:br>
              <a:rPr lang="en-US" sz="1600" dirty="0"/>
            </a:br>
            <a:r>
              <a:rPr lang="en-US" sz="1600" dirty="0"/>
              <a:t>The Roof was scarcely visible--</a:t>
            </a:r>
            <a:br>
              <a:rPr lang="en-US" sz="1600" dirty="0"/>
            </a:br>
            <a:r>
              <a:rPr lang="en-US" sz="1600" dirty="0"/>
              <a:t>The Cornice--in the Ground--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Since then--'tis Centuries--and yet</a:t>
            </a:r>
            <a:br>
              <a:rPr lang="en-US" sz="1600" dirty="0"/>
            </a:br>
            <a:r>
              <a:rPr lang="en-US" sz="1600" dirty="0"/>
              <a:t>Feels shorter than the Day</a:t>
            </a:r>
            <a:br>
              <a:rPr lang="en-US" sz="1600" dirty="0"/>
            </a:br>
            <a:r>
              <a:rPr lang="en-US" sz="1600" dirty="0"/>
              <a:t>I first surmised the Horses' Heads </a:t>
            </a:r>
            <a:br>
              <a:rPr lang="en-US" sz="1600" dirty="0"/>
            </a:br>
            <a:r>
              <a:rPr lang="en-US" sz="1600" dirty="0"/>
              <a:t>Were toward Eternity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7913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88640"/>
            <a:ext cx="4680520" cy="6552728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Because I could not stop for Death--</a:t>
            </a:r>
            <a:br>
              <a:rPr lang="en-US" sz="1600" dirty="0"/>
            </a:br>
            <a:r>
              <a:rPr lang="en-US" sz="1600" dirty="0"/>
              <a:t>He kindly stopped for me-- </a:t>
            </a:r>
            <a:br>
              <a:rPr lang="en-US" sz="1600" dirty="0"/>
            </a:br>
            <a:r>
              <a:rPr lang="en-US" sz="1600" dirty="0"/>
              <a:t>The Carriage held but just Ourselves-- </a:t>
            </a:r>
            <a:br>
              <a:rPr lang="en-US" sz="1600" dirty="0"/>
            </a:br>
            <a:r>
              <a:rPr lang="en-US" sz="1600" dirty="0"/>
              <a:t>And Immortality.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We slowly drove--He knew no haste</a:t>
            </a:r>
            <a:br>
              <a:rPr lang="en-US" sz="1600" dirty="0"/>
            </a:br>
            <a:r>
              <a:rPr lang="en-US" sz="1600" dirty="0"/>
              <a:t>And I had put away</a:t>
            </a:r>
            <a:br>
              <a:rPr lang="en-US" sz="1600" dirty="0"/>
            </a:br>
            <a:r>
              <a:rPr lang="en-US" sz="1600" dirty="0"/>
              <a:t>My labor and my leisure too,</a:t>
            </a:r>
            <a:br>
              <a:rPr lang="en-US" sz="1600" dirty="0"/>
            </a:br>
            <a:r>
              <a:rPr lang="en-US" sz="1600" dirty="0"/>
              <a:t>For His Civility--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We passed the School, where Children strove</a:t>
            </a:r>
            <a:br>
              <a:rPr lang="en-US" sz="1600" dirty="0"/>
            </a:br>
            <a:r>
              <a:rPr lang="en-US" sz="1600" dirty="0"/>
              <a:t>At Recess--in the Ring-- </a:t>
            </a:r>
            <a:br>
              <a:rPr lang="en-US" sz="1600" dirty="0"/>
            </a:br>
            <a:r>
              <a:rPr lang="en-US" sz="1600" dirty="0"/>
              <a:t>We passed the Fields of Gazing Grain-- </a:t>
            </a:r>
            <a:br>
              <a:rPr lang="en-US" sz="1600" dirty="0"/>
            </a:br>
            <a:r>
              <a:rPr lang="en-US" sz="1600" dirty="0"/>
              <a:t>We passed the Setting Sun--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Or rather--He passed us--</a:t>
            </a:r>
            <a:br>
              <a:rPr lang="en-US" sz="1600" dirty="0"/>
            </a:br>
            <a:r>
              <a:rPr lang="en-US" sz="1600" dirty="0"/>
              <a:t>The Dews drew quivering and chill--</a:t>
            </a:r>
            <a:br>
              <a:rPr lang="en-US" sz="1600" dirty="0"/>
            </a:br>
            <a:r>
              <a:rPr lang="en-US" sz="1600" dirty="0"/>
              <a:t>For only Gossamer, my Gown--</a:t>
            </a:r>
            <a:br>
              <a:rPr lang="en-US" sz="1600" dirty="0"/>
            </a:br>
            <a:r>
              <a:rPr lang="en-US" sz="1600" dirty="0"/>
              <a:t>My Tippet--only Tulle--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We paused before a House that seemed</a:t>
            </a:r>
            <a:br>
              <a:rPr lang="en-US" sz="1600" dirty="0"/>
            </a:br>
            <a:r>
              <a:rPr lang="en-US" sz="1600" dirty="0"/>
              <a:t>A Swelling of the Ground--</a:t>
            </a:r>
            <a:br>
              <a:rPr lang="en-US" sz="1600" dirty="0"/>
            </a:br>
            <a:r>
              <a:rPr lang="en-US" sz="1600" dirty="0"/>
              <a:t>The Roof was scarcely visible--</a:t>
            </a:r>
            <a:br>
              <a:rPr lang="en-US" sz="1600" dirty="0"/>
            </a:br>
            <a:r>
              <a:rPr lang="en-US" sz="1600" dirty="0"/>
              <a:t>The Cornice--in the Ground--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Since then--'tis Centuries--and yet</a:t>
            </a:r>
            <a:br>
              <a:rPr lang="en-US" sz="1600" dirty="0"/>
            </a:br>
            <a:r>
              <a:rPr lang="en-US" sz="1600" dirty="0"/>
              <a:t>Feels shorter than the Day</a:t>
            </a:r>
            <a:br>
              <a:rPr lang="en-US" sz="1600" dirty="0"/>
            </a:br>
            <a:r>
              <a:rPr lang="en-US" sz="1600" dirty="0"/>
              <a:t>I first surmised the Horses' Heads </a:t>
            </a:r>
            <a:br>
              <a:rPr lang="en-US" sz="1600" dirty="0"/>
            </a:br>
            <a:r>
              <a:rPr lang="en-US" sz="1600" dirty="0"/>
              <a:t>Were toward Eternity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88640"/>
            <a:ext cx="4680520" cy="698477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 Я не брала с собою смерть —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Она взяла меня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С собой и правит лошадьми,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Бессмертье </a:t>
            </a:r>
            <a:r>
              <a:rPr lang="ru-RU" sz="6400" dirty="0" err="1"/>
              <a:t>заслоня</a:t>
            </a:r>
            <a:r>
              <a:rPr lang="ru-RU" sz="6400" dirty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ru-RU" sz="6400" dirty="0"/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Ей было некуда спешить.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Я отложила всё —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Мою работу и досуг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По прихоти её.</a:t>
            </a:r>
          </a:p>
          <a:p>
            <a:pPr marL="0" indent="0">
              <a:lnSpc>
                <a:spcPct val="90000"/>
              </a:lnSpc>
              <a:buNone/>
            </a:pPr>
            <a:endParaRPr lang="ru-RU" sz="6400" dirty="0"/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Мы миновали школу, где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Ленились школяры,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И поле, где звенела рожь,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И солнце у горы,</a:t>
            </a:r>
          </a:p>
          <a:p>
            <a:pPr marL="0" indent="0">
              <a:lnSpc>
                <a:spcPct val="90000"/>
              </a:lnSpc>
              <a:buNone/>
            </a:pPr>
            <a:endParaRPr lang="ru-RU" sz="6400" dirty="0"/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И бедный домик, что торчал,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Как бугорок земли.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Мы ехали уже века,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Но мне казалось — дни.</a:t>
            </a:r>
          </a:p>
          <a:p>
            <a:pPr marL="0" indent="0">
              <a:lnSpc>
                <a:spcPct val="90000"/>
              </a:lnSpc>
              <a:buNone/>
            </a:pPr>
            <a:endParaRPr lang="ru-RU" sz="6400" dirty="0"/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Из шёлка был мой капюшон,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И платье было — газ,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Когда прохладная роса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По сторонам зажглась.</a:t>
            </a:r>
          </a:p>
          <a:p>
            <a:pPr marL="0" indent="0">
              <a:lnSpc>
                <a:spcPct val="90000"/>
              </a:lnSpc>
              <a:buNone/>
            </a:pPr>
            <a:endParaRPr lang="ru-RU" sz="6400" dirty="0"/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И вечность ощущала я,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И было ясно — к ней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Обращено моё лицо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6400" dirty="0"/>
              <a:t>И головы коней.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32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751344"/>
            <a:ext cx="4572000" cy="59400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I heard a Fly buzz – when I died –  </a:t>
            </a:r>
            <a:endParaRPr lang="ru-RU" sz="2000" dirty="0"/>
          </a:p>
          <a:p>
            <a:r>
              <a:rPr lang="en-US" sz="2000" dirty="0"/>
              <a:t>The Stillness in the Room</a:t>
            </a:r>
            <a:endParaRPr lang="ru-RU" sz="2000" dirty="0"/>
          </a:p>
          <a:p>
            <a:r>
              <a:rPr lang="en-US" sz="2000" dirty="0"/>
              <a:t>Was like the Stillness in the Air –  </a:t>
            </a:r>
            <a:endParaRPr lang="ru-RU" sz="2000" dirty="0"/>
          </a:p>
          <a:p>
            <a:r>
              <a:rPr lang="en-US" sz="2000" dirty="0"/>
              <a:t>Between the Heaves of Storm – </a:t>
            </a:r>
            <a:endParaRPr lang="ru-RU" sz="2000" dirty="0"/>
          </a:p>
          <a:p>
            <a:r>
              <a:rPr lang="en-US" sz="2000" dirty="0"/>
              <a:t> </a:t>
            </a:r>
            <a:endParaRPr lang="ru-RU" sz="2000" dirty="0"/>
          </a:p>
          <a:p>
            <a:r>
              <a:rPr lang="en-US" sz="2000" dirty="0"/>
              <a:t>The Eyes around – had wrung them dry –  </a:t>
            </a:r>
            <a:endParaRPr lang="ru-RU" sz="2000" dirty="0"/>
          </a:p>
          <a:p>
            <a:r>
              <a:rPr lang="en-US" sz="2000" dirty="0"/>
              <a:t>And Breaths were gathering firm</a:t>
            </a:r>
            <a:endParaRPr lang="ru-RU" sz="2000" dirty="0"/>
          </a:p>
          <a:p>
            <a:r>
              <a:rPr lang="en-US" sz="2000" dirty="0"/>
              <a:t>For that last Onset – when the King</a:t>
            </a:r>
            <a:endParaRPr lang="ru-RU" sz="2000" dirty="0"/>
          </a:p>
          <a:p>
            <a:r>
              <a:rPr lang="en-US" sz="2000" dirty="0"/>
              <a:t>Be witnessed – in the Room –  </a:t>
            </a:r>
            <a:endParaRPr lang="ru-RU" sz="2000" dirty="0"/>
          </a:p>
          <a:p>
            <a:r>
              <a:rPr lang="en-US" sz="2000" dirty="0"/>
              <a:t> </a:t>
            </a:r>
            <a:endParaRPr lang="ru-RU" sz="2000" dirty="0"/>
          </a:p>
          <a:p>
            <a:r>
              <a:rPr lang="en-US" sz="2000" dirty="0"/>
              <a:t>I willed my Keepsakes – Signed away</a:t>
            </a:r>
            <a:endParaRPr lang="ru-RU" sz="2000" dirty="0"/>
          </a:p>
          <a:p>
            <a:r>
              <a:rPr lang="en-US" sz="2000" dirty="0"/>
              <a:t>What portions of me be</a:t>
            </a:r>
            <a:endParaRPr lang="ru-RU" sz="2000" dirty="0"/>
          </a:p>
          <a:p>
            <a:r>
              <a:rPr lang="en-US" sz="2000" dirty="0"/>
              <a:t>Assignable – and then it was</a:t>
            </a:r>
            <a:endParaRPr lang="ru-RU" sz="2000" dirty="0"/>
          </a:p>
          <a:p>
            <a:r>
              <a:rPr lang="en-US" sz="2000" dirty="0"/>
              <a:t>There interposed a Fly –  </a:t>
            </a:r>
            <a:endParaRPr lang="ru-RU" sz="2000" dirty="0"/>
          </a:p>
          <a:p>
            <a:r>
              <a:rPr lang="en-US" sz="2000" dirty="0"/>
              <a:t> </a:t>
            </a:r>
            <a:endParaRPr lang="ru-RU" sz="2000" dirty="0"/>
          </a:p>
          <a:p>
            <a:r>
              <a:rPr lang="en-US" sz="2000" dirty="0"/>
              <a:t>With Blue – uncertain stumbling Buzz –  </a:t>
            </a:r>
            <a:endParaRPr lang="ru-RU" sz="2000" dirty="0"/>
          </a:p>
          <a:p>
            <a:r>
              <a:rPr lang="en-US" sz="2000" dirty="0"/>
              <a:t>Between the light – and me –  </a:t>
            </a:r>
            <a:endParaRPr lang="ru-RU" sz="2000" dirty="0"/>
          </a:p>
          <a:p>
            <a:r>
              <a:rPr lang="en-US" sz="2000" dirty="0"/>
              <a:t>And then the Windows failed – and then</a:t>
            </a:r>
            <a:endParaRPr lang="ru-RU" sz="2000" dirty="0"/>
          </a:p>
          <a:p>
            <a:r>
              <a:rPr lang="en-US" sz="2000" dirty="0"/>
              <a:t>I could not see to see –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2192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sepal, petal, and a thorn</a:t>
            </a:r>
          </a:p>
          <a:p>
            <a:pPr marL="0" indent="0">
              <a:buNone/>
            </a:pPr>
            <a:r>
              <a:rPr lang="en-US" sz="2000" dirty="0"/>
              <a:t>Upon a common summer's morn -</a:t>
            </a:r>
          </a:p>
          <a:p>
            <a:pPr marL="0" indent="0">
              <a:buNone/>
            </a:pPr>
            <a:r>
              <a:rPr lang="en-US" sz="2000" dirty="0"/>
              <a:t>A flask of Dew – A Bee or two -</a:t>
            </a:r>
          </a:p>
          <a:p>
            <a:pPr marL="0" indent="0">
              <a:buNone/>
            </a:pPr>
            <a:r>
              <a:rPr lang="en-US" sz="2000" dirty="0"/>
              <a:t>A Breeze – a caper in the trees -</a:t>
            </a:r>
          </a:p>
          <a:p>
            <a:pPr marL="0" indent="0">
              <a:buNone/>
            </a:pPr>
            <a:r>
              <a:rPr lang="en-US" sz="2000" dirty="0"/>
              <a:t>And I'm a Rose!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388296" cy="4421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Шип, чашелистик, лепесток,</a:t>
            </a:r>
          </a:p>
          <a:p>
            <a:pPr marL="0" indent="0">
              <a:buNone/>
            </a:pPr>
            <a:r>
              <a:rPr lang="ru-RU" sz="2000" dirty="0"/>
              <a:t>Обычнейший рассвет,</a:t>
            </a:r>
          </a:p>
          <a:p>
            <a:pPr marL="0" indent="0">
              <a:buNone/>
            </a:pPr>
            <a:r>
              <a:rPr lang="ru-RU" sz="2000" dirty="0"/>
              <a:t>Пчела иль две, росы глоток,</a:t>
            </a:r>
          </a:p>
          <a:p>
            <a:pPr marL="0" indent="0">
              <a:buNone/>
            </a:pPr>
            <a:r>
              <a:rPr lang="ru-RU" sz="2000" dirty="0"/>
              <a:t>Бриз, шорох в листьях, птичий свист –</a:t>
            </a:r>
          </a:p>
          <a:p>
            <a:pPr marL="0" indent="0">
              <a:buNone/>
            </a:pPr>
            <a:r>
              <a:rPr lang="ru-RU" sz="2000" dirty="0"/>
              <a:t>И я – цветок!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50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764704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o </a:t>
            </a:r>
            <a:r>
              <a:rPr lang="en-US" sz="2400" dirty="0"/>
              <a:t>make a prairie it takes a clover and one bee</a:t>
            </a:r>
            <a:endParaRPr lang="ru-RU" sz="2400" dirty="0"/>
          </a:p>
          <a:p>
            <a:r>
              <a:rPr lang="en-US" sz="2400" dirty="0"/>
              <a:t>One clover, and a bee,</a:t>
            </a:r>
            <a:endParaRPr lang="ru-RU" sz="2400" dirty="0"/>
          </a:p>
          <a:p>
            <a:r>
              <a:rPr lang="en-US" sz="2400" dirty="0"/>
              <a:t>And </a:t>
            </a:r>
            <a:r>
              <a:rPr lang="en-US" sz="2400" dirty="0" err="1"/>
              <a:t>revery</a:t>
            </a:r>
            <a:r>
              <a:rPr lang="en-US" sz="2400" dirty="0"/>
              <a:t>.</a:t>
            </a:r>
            <a:endParaRPr lang="ru-RU" sz="2400" dirty="0"/>
          </a:p>
          <a:p>
            <a:r>
              <a:rPr lang="en-US" sz="2400" dirty="0"/>
              <a:t>The </a:t>
            </a:r>
            <a:r>
              <a:rPr lang="en-US" sz="2400" dirty="0" err="1"/>
              <a:t>revery</a:t>
            </a:r>
            <a:r>
              <a:rPr lang="en-US" sz="2400" dirty="0"/>
              <a:t> alone will do,</a:t>
            </a:r>
            <a:endParaRPr lang="ru-RU" sz="2400" dirty="0"/>
          </a:p>
          <a:p>
            <a:r>
              <a:rPr lang="en-US" sz="2400" dirty="0"/>
              <a:t>If bees are few.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6288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8847"/>
            <a:ext cx="646246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A </a:t>
            </a:r>
            <a:r>
              <a:rPr lang="ru-RU" dirty="0" err="1"/>
              <a:t>Bird</a:t>
            </a:r>
            <a:r>
              <a:rPr lang="ru-RU" dirty="0"/>
              <a:t> </a:t>
            </a:r>
            <a:r>
              <a:rPr lang="ru-RU" dirty="0" err="1"/>
              <a:t>came</a:t>
            </a:r>
            <a:r>
              <a:rPr lang="ru-RU" dirty="0"/>
              <a:t> </a:t>
            </a:r>
            <a:r>
              <a:rPr lang="ru-RU" dirty="0" err="1"/>
              <a:t>down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Walk</a:t>
            </a:r>
            <a:r>
              <a:rPr lang="ru-RU" dirty="0"/>
              <a:t> —</a:t>
            </a:r>
            <a:br>
              <a:rPr lang="ru-RU" dirty="0"/>
            </a:br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did</a:t>
            </a:r>
            <a:r>
              <a:rPr lang="ru-RU" dirty="0"/>
              <a:t> </a:t>
            </a:r>
            <a:r>
              <a:rPr lang="ru-RU" dirty="0" err="1"/>
              <a:t>not</a:t>
            </a:r>
            <a:r>
              <a:rPr lang="ru-RU" dirty="0"/>
              <a:t> </a:t>
            </a:r>
            <a:r>
              <a:rPr lang="ru-RU" dirty="0" err="1"/>
              <a:t>know</a:t>
            </a:r>
            <a:r>
              <a:rPr lang="ru-RU" dirty="0"/>
              <a:t> I </a:t>
            </a:r>
            <a:r>
              <a:rPr lang="ru-RU" dirty="0" err="1"/>
              <a:t>saw</a:t>
            </a:r>
            <a:r>
              <a:rPr lang="ru-RU" dirty="0"/>
              <a:t> —</a:t>
            </a:r>
            <a:br>
              <a:rPr lang="ru-RU" dirty="0"/>
            </a:br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bit</a:t>
            </a:r>
            <a:r>
              <a:rPr lang="ru-RU" dirty="0"/>
              <a:t> </a:t>
            </a:r>
            <a:r>
              <a:rPr lang="ru-RU" dirty="0" err="1"/>
              <a:t>an</a:t>
            </a:r>
            <a:r>
              <a:rPr lang="ru-RU" dirty="0"/>
              <a:t> </a:t>
            </a:r>
            <a:r>
              <a:rPr lang="ru-RU" dirty="0" err="1"/>
              <a:t>Angleworm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halves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ate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fellow</a:t>
            </a:r>
            <a:r>
              <a:rPr lang="ru-RU" dirty="0"/>
              <a:t>, </a:t>
            </a:r>
            <a:r>
              <a:rPr lang="ru-RU" dirty="0" err="1"/>
              <a:t>raw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then</a:t>
            </a:r>
            <a:r>
              <a:rPr lang="ru-RU" dirty="0"/>
              <a:t> </a:t>
            </a:r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drank</a:t>
            </a:r>
            <a:r>
              <a:rPr lang="ru-RU" dirty="0"/>
              <a:t> a </a:t>
            </a:r>
            <a:r>
              <a:rPr lang="ru-RU" dirty="0" err="1"/>
              <a:t>Dew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From</a:t>
            </a:r>
            <a:r>
              <a:rPr lang="ru-RU" dirty="0"/>
              <a:t> a </a:t>
            </a:r>
            <a:r>
              <a:rPr lang="ru-RU" dirty="0" err="1"/>
              <a:t>convenient</a:t>
            </a:r>
            <a:r>
              <a:rPr lang="ru-RU" dirty="0"/>
              <a:t> </a:t>
            </a:r>
            <a:r>
              <a:rPr lang="ru-RU" dirty="0" err="1"/>
              <a:t>Grass</a:t>
            </a:r>
            <a:r>
              <a:rPr lang="ru-RU" dirty="0"/>
              <a:t> —</a:t>
            </a:r>
            <a:br>
              <a:rPr lang="ru-RU" dirty="0"/>
            </a:b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then</a:t>
            </a:r>
            <a:r>
              <a:rPr lang="ru-RU" dirty="0"/>
              <a:t> </a:t>
            </a:r>
            <a:r>
              <a:rPr lang="ru-RU" dirty="0" err="1"/>
              <a:t>hopped</a:t>
            </a:r>
            <a:r>
              <a:rPr lang="ru-RU" dirty="0"/>
              <a:t> </a:t>
            </a:r>
            <a:r>
              <a:rPr lang="ru-RU" dirty="0" err="1"/>
              <a:t>sidewise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Wall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let</a:t>
            </a:r>
            <a:r>
              <a:rPr lang="ru-RU" dirty="0"/>
              <a:t> a </a:t>
            </a:r>
            <a:r>
              <a:rPr lang="ru-RU" dirty="0" err="1"/>
              <a:t>Beetle</a:t>
            </a:r>
            <a:r>
              <a:rPr lang="ru-RU" dirty="0"/>
              <a:t> </a:t>
            </a:r>
            <a:r>
              <a:rPr lang="ru-RU" dirty="0" err="1"/>
              <a:t>pass</a:t>
            </a:r>
            <a:r>
              <a:rPr lang="ru-RU" dirty="0"/>
              <a:t> —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glanced</a:t>
            </a:r>
            <a:r>
              <a:rPr lang="ru-RU" dirty="0"/>
              <a:t> </a:t>
            </a:r>
            <a:r>
              <a:rPr lang="ru-RU" dirty="0" err="1"/>
              <a:t>with</a:t>
            </a:r>
            <a:r>
              <a:rPr lang="ru-RU" dirty="0"/>
              <a:t> </a:t>
            </a:r>
            <a:r>
              <a:rPr lang="ru-RU" dirty="0" err="1"/>
              <a:t>rapid</a:t>
            </a:r>
            <a:r>
              <a:rPr lang="ru-RU" dirty="0"/>
              <a:t> </a:t>
            </a:r>
            <a:r>
              <a:rPr lang="ru-RU" dirty="0" err="1"/>
              <a:t>eyes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hurried</a:t>
            </a:r>
            <a:r>
              <a:rPr lang="ru-RU" dirty="0"/>
              <a:t> </a:t>
            </a:r>
            <a:r>
              <a:rPr lang="ru-RU" dirty="0" err="1"/>
              <a:t>all</a:t>
            </a:r>
            <a:r>
              <a:rPr lang="ru-RU" dirty="0"/>
              <a:t> </a:t>
            </a:r>
            <a:r>
              <a:rPr lang="ru-RU" dirty="0" err="1"/>
              <a:t>around</a:t>
            </a:r>
            <a:r>
              <a:rPr lang="ru-RU" dirty="0"/>
              <a:t> —</a:t>
            </a:r>
            <a:br>
              <a:rPr lang="ru-RU" dirty="0"/>
            </a:br>
            <a:r>
              <a:rPr lang="ru-RU" dirty="0" err="1"/>
              <a:t>They</a:t>
            </a:r>
            <a:r>
              <a:rPr lang="ru-RU" dirty="0"/>
              <a:t> </a:t>
            </a:r>
            <a:r>
              <a:rPr lang="ru-RU" dirty="0" err="1"/>
              <a:t>looked</a:t>
            </a:r>
            <a:r>
              <a:rPr lang="ru-RU" dirty="0"/>
              <a:t> </a:t>
            </a:r>
            <a:r>
              <a:rPr lang="ru-RU" dirty="0" err="1"/>
              <a:t>like</a:t>
            </a:r>
            <a:r>
              <a:rPr lang="ru-RU" dirty="0"/>
              <a:t> </a:t>
            </a:r>
            <a:r>
              <a:rPr lang="ru-RU" dirty="0" err="1"/>
              <a:t>frightened</a:t>
            </a:r>
            <a:r>
              <a:rPr lang="ru-RU" dirty="0"/>
              <a:t> </a:t>
            </a:r>
            <a:r>
              <a:rPr lang="ru-RU" dirty="0" err="1"/>
              <a:t>Beads</a:t>
            </a:r>
            <a:r>
              <a:rPr lang="ru-RU" dirty="0"/>
              <a:t>, I </a:t>
            </a:r>
            <a:r>
              <a:rPr lang="ru-RU" dirty="0" err="1"/>
              <a:t>thought</a:t>
            </a:r>
            <a:r>
              <a:rPr lang="ru-RU" dirty="0"/>
              <a:t> —</a:t>
            </a:r>
            <a:br>
              <a:rPr lang="ru-RU" dirty="0"/>
            </a:br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stirred</a:t>
            </a:r>
            <a:r>
              <a:rPr lang="ru-RU" dirty="0"/>
              <a:t> </a:t>
            </a:r>
            <a:r>
              <a:rPr lang="ru-RU" dirty="0" err="1"/>
              <a:t>his</a:t>
            </a:r>
            <a:r>
              <a:rPr lang="ru-RU" dirty="0"/>
              <a:t> </a:t>
            </a:r>
            <a:r>
              <a:rPr lang="ru-RU" dirty="0" err="1"/>
              <a:t>Velvet</a:t>
            </a:r>
            <a:r>
              <a:rPr lang="ru-RU" dirty="0"/>
              <a:t> </a:t>
            </a:r>
            <a:r>
              <a:rPr lang="ru-RU" dirty="0" err="1"/>
              <a:t>Head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Like</a:t>
            </a:r>
            <a:r>
              <a:rPr lang="ru-RU" dirty="0"/>
              <a:t> </a:t>
            </a:r>
            <a:r>
              <a:rPr lang="ru-RU" dirty="0" err="1"/>
              <a:t>one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danger</a:t>
            </a:r>
            <a:r>
              <a:rPr lang="ru-RU" dirty="0"/>
              <a:t>, </a:t>
            </a:r>
            <a:r>
              <a:rPr lang="ru-RU" dirty="0" err="1"/>
              <a:t>Cautious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I </a:t>
            </a:r>
            <a:r>
              <a:rPr lang="ru-RU" dirty="0" err="1"/>
              <a:t>offered</a:t>
            </a:r>
            <a:r>
              <a:rPr lang="ru-RU" dirty="0"/>
              <a:t> </a:t>
            </a:r>
            <a:r>
              <a:rPr lang="ru-RU" dirty="0" err="1"/>
              <a:t>him</a:t>
            </a:r>
            <a:r>
              <a:rPr lang="ru-RU" dirty="0"/>
              <a:t> a </a:t>
            </a:r>
            <a:r>
              <a:rPr lang="ru-RU" dirty="0" err="1"/>
              <a:t>Crumb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unrolled</a:t>
            </a:r>
            <a:r>
              <a:rPr lang="ru-RU" dirty="0"/>
              <a:t> </a:t>
            </a:r>
            <a:r>
              <a:rPr lang="ru-RU" dirty="0" err="1"/>
              <a:t>his</a:t>
            </a:r>
            <a:r>
              <a:rPr lang="ru-RU" dirty="0"/>
              <a:t> </a:t>
            </a:r>
            <a:r>
              <a:rPr lang="ru-RU" dirty="0" err="1"/>
              <a:t>feathers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rowed</a:t>
            </a:r>
            <a:r>
              <a:rPr lang="ru-RU" dirty="0"/>
              <a:t> </a:t>
            </a:r>
            <a:r>
              <a:rPr lang="ru-RU" dirty="0" err="1"/>
              <a:t>him</a:t>
            </a:r>
            <a:r>
              <a:rPr lang="ru-RU" dirty="0"/>
              <a:t> </a:t>
            </a:r>
            <a:r>
              <a:rPr lang="ru-RU" dirty="0" err="1"/>
              <a:t>softer</a:t>
            </a:r>
            <a:r>
              <a:rPr lang="ru-RU" dirty="0"/>
              <a:t> </a:t>
            </a:r>
            <a:r>
              <a:rPr lang="ru-RU" dirty="0" err="1"/>
              <a:t>home</a:t>
            </a:r>
            <a:r>
              <a:rPr lang="ru-RU" dirty="0"/>
              <a:t> —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Than</a:t>
            </a:r>
            <a:r>
              <a:rPr lang="ru-RU" dirty="0"/>
              <a:t> </a:t>
            </a:r>
            <a:r>
              <a:rPr lang="ru-RU" dirty="0" err="1"/>
              <a:t>Oars</a:t>
            </a:r>
            <a:r>
              <a:rPr lang="ru-RU" dirty="0"/>
              <a:t> </a:t>
            </a:r>
            <a:r>
              <a:rPr lang="ru-RU" dirty="0" err="1"/>
              <a:t>divide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Ocean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Too</a:t>
            </a:r>
            <a:r>
              <a:rPr lang="ru-RU" dirty="0"/>
              <a:t> </a:t>
            </a:r>
            <a:r>
              <a:rPr lang="ru-RU" dirty="0" err="1"/>
              <a:t>silver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a </a:t>
            </a:r>
            <a:r>
              <a:rPr lang="ru-RU" dirty="0" err="1"/>
              <a:t>seam</a:t>
            </a:r>
            <a:r>
              <a:rPr lang="ru-RU" dirty="0"/>
              <a:t> —</a:t>
            </a:r>
            <a:br>
              <a:rPr lang="ru-RU" dirty="0"/>
            </a:br>
            <a:r>
              <a:rPr lang="ru-RU" dirty="0" err="1"/>
              <a:t>Or</a:t>
            </a:r>
            <a:r>
              <a:rPr lang="ru-RU" dirty="0"/>
              <a:t> </a:t>
            </a:r>
            <a:r>
              <a:rPr lang="ru-RU" dirty="0" err="1"/>
              <a:t>Butterflies</a:t>
            </a:r>
            <a:r>
              <a:rPr lang="ru-RU" dirty="0"/>
              <a:t>, </a:t>
            </a:r>
            <a:r>
              <a:rPr lang="ru-RU" dirty="0" err="1"/>
              <a:t>off</a:t>
            </a:r>
            <a:r>
              <a:rPr lang="ru-RU" dirty="0"/>
              <a:t> </a:t>
            </a:r>
            <a:r>
              <a:rPr lang="ru-RU" dirty="0" err="1"/>
              <a:t>Banks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Noon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Leap</a:t>
            </a:r>
            <a:r>
              <a:rPr lang="ru-RU" dirty="0"/>
              <a:t>, </a:t>
            </a:r>
            <a:r>
              <a:rPr lang="ru-RU" dirty="0" err="1"/>
              <a:t>plashless</a:t>
            </a:r>
            <a:r>
              <a:rPr lang="ru-RU" dirty="0"/>
              <a:t> </a:t>
            </a:r>
            <a:r>
              <a:rPr lang="ru-RU" dirty="0" err="1"/>
              <a:t>as</a:t>
            </a:r>
            <a:r>
              <a:rPr lang="ru-RU" dirty="0"/>
              <a:t> </a:t>
            </a:r>
            <a:r>
              <a:rPr lang="ru-RU" dirty="0" err="1"/>
              <a:t>they</a:t>
            </a:r>
            <a:r>
              <a:rPr lang="ru-RU" dirty="0"/>
              <a:t> </a:t>
            </a:r>
            <a:r>
              <a:rPr lang="ru-RU" dirty="0" err="1"/>
              <a:t>swim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271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620688"/>
            <a:ext cx="4644008" cy="56166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300" dirty="0"/>
              <a:t>A </a:t>
            </a:r>
            <a:r>
              <a:rPr lang="ru-RU" sz="3300" dirty="0" err="1"/>
              <a:t>Bird</a:t>
            </a:r>
            <a:r>
              <a:rPr lang="ru-RU" sz="3300" dirty="0"/>
              <a:t> </a:t>
            </a:r>
            <a:r>
              <a:rPr lang="ru-RU" sz="3300" dirty="0" err="1"/>
              <a:t>came</a:t>
            </a:r>
            <a:r>
              <a:rPr lang="ru-RU" sz="3300" dirty="0"/>
              <a:t> </a:t>
            </a:r>
            <a:r>
              <a:rPr lang="ru-RU" sz="3300" dirty="0" err="1"/>
              <a:t>down</a:t>
            </a:r>
            <a:r>
              <a:rPr lang="ru-RU" sz="3300" dirty="0"/>
              <a:t> </a:t>
            </a:r>
            <a:r>
              <a:rPr lang="ru-RU" sz="3300" dirty="0" err="1"/>
              <a:t>the</a:t>
            </a:r>
            <a:r>
              <a:rPr lang="ru-RU" sz="3300" dirty="0"/>
              <a:t> </a:t>
            </a:r>
            <a:r>
              <a:rPr lang="ru-RU" sz="3300" dirty="0" err="1"/>
              <a:t>Walk</a:t>
            </a:r>
            <a:r>
              <a:rPr lang="ru-RU" sz="3300" dirty="0"/>
              <a:t> —</a:t>
            </a:r>
            <a:br>
              <a:rPr lang="ru-RU" sz="3300" dirty="0"/>
            </a:br>
            <a:r>
              <a:rPr lang="ru-RU" sz="3300" dirty="0" err="1"/>
              <a:t>He</a:t>
            </a:r>
            <a:r>
              <a:rPr lang="ru-RU" sz="3300" dirty="0"/>
              <a:t> </a:t>
            </a:r>
            <a:r>
              <a:rPr lang="ru-RU" sz="3300" dirty="0" err="1"/>
              <a:t>did</a:t>
            </a:r>
            <a:r>
              <a:rPr lang="ru-RU" sz="3300" dirty="0"/>
              <a:t> </a:t>
            </a:r>
            <a:r>
              <a:rPr lang="ru-RU" sz="3300" dirty="0" err="1"/>
              <a:t>not</a:t>
            </a:r>
            <a:r>
              <a:rPr lang="ru-RU" sz="3300" dirty="0"/>
              <a:t> </a:t>
            </a:r>
            <a:r>
              <a:rPr lang="ru-RU" sz="3300" dirty="0" err="1"/>
              <a:t>know</a:t>
            </a:r>
            <a:r>
              <a:rPr lang="ru-RU" sz="3300" dirty="0"/>
              <a:t> I </a:t>
            </a:r>
            <a:r>
              <a:rPr lang="ru-RU" sz="3300" dirty="0" err="1"/>
              <a:t>saw</a:t>
            </a:r>
            <a:r>
              <a:rPr lang="ru-RU" sz="3300" dirty="0"/>
              <a:t> —</a:t>
            </a:r>
            <a:br>
              <a:rPr lang="ru-RU" sz="3300" dirty="0"/>
            </a:br>
            <a:r>
              <a:rPr lang="ru-RU" sz="3300" dirty="0" err="1"/>
              <a:t>He</a:t>
            </a:r>
            <a:r>
              <a:rPr lang="ru-RU" sz="3300" dirty="0"/>
              <a:t> </a:t>
            </a:r>
            <a:r>
              <a:rPr lang="ru-RU" sz="3300" dirty="0" err="1"/>
              <a:t>bit</a:t>
            </a:r>
            <a:r>
              <a:rPr lang="ru-RU" sz="3300" dirty="0"/>
              <a:t> </a:t>
            </a:r>
            <a:r>
              <a:rPr lang="ru-RU" sz="3300" dirty="0" err="1"/>
              <a:t>an</a:t>
            </a:r>
            <a:r>
              <a:rPr lang="ru-RU" sz="3300" dirty="0"/>
              <a:t> </a:t>
            </a:r>
            <a:r>
              <a:rPr lang="ru-RU" sz="3300" dirty="0" err="1"/>
              <a:t>Angleworm</a:t>
            </a:r>
            <a:r>
              <a:rPr lang="ru-RU" sz="3300" dirty="0"/>
              <a:t> </a:t>
            </a:r>
            <a:r>
              <a:rPr lang="ru-RU" sz="3300" dirty="0" err="1"/>
              <a:t>in</a:t>
            </a:r>
            <a:r>
              <a:rPr lang="ru-RU" sz="3300" dirty="0"/>
              <a:t> </a:t>
            </a:r>
            <a:r>
              <a:rPr lang="ru-RU" sz="3300" dirty="0" err="1"/>
              <a:t>halves</a:t>
            </a:r>
            <a:r>
              <a:rPr lang="ru-RU" sz="3300" dirty="0"/>
              <a:t/>
            </a:r>
            <a:br>
              <a:rPr lang="ru-RU" sz="3300" dirty="0"/>
            </a:br>
            <a:r>
              <a:rPr lang="ru-RU" sz="3300" dirty="0" err="1"/>
              <a:t>And</a:t>
            </a:r>
            <a:r>
              <a:rPr lang="ru-RU" sz="3300" dirty="0"/>
              <a:t> </a:t>
            </a:r>
            <a:r>
              <a:rPr lang="ru-RU" sz="3300" dirty="0" err="1"/>
              <a:t>ate</a:t>
            </a:r>
            <a:r>
              <a:rPr lang="ru-RU" sz="3300" dirty="0"/>
              <a:t> </a:t>
            </a:r>
            <a:r>
              <a:rPr lang="ru-RU" sz="3300" dirty="0" err="1"/>
              <a:t>the</a:t>
            </a:r>
            <a:r>
              <a:rPr lang="ru-RU" sz="3300" dirty="0"/>
              <a:t> </a:t>
            </a:r>
            <a:r>
              <a:rPr lang="ru-RU" sz="3300" dirty="0" err="1"/>
              <a:t>fellow</a:t>
            </a:r>
            <a:r>
              <a:rPr lang="ru-RU" sz="3300" dirty="0"/>
              <a:t>, </a:t>
            </a:r>
            <a:r>
              <a:rPr lang="ru-RU" sz="3300" dirty="0" err="1"/>
              <a:t>raw</a:t>
            </a:r>
            <a:r>
              <a:rPr lang="ru-RU" sz="3300" dirty="0"/>
              <a:t>,</a:t>
            </a:r>
            <a:br>
              <a:rPr lang="ru-RU" sz="3300" dirty="0"/>
            </a:br>
            <a:r>
              <a:rPr lang="ru-RU" sz="3300" dirty="0"/>
              <a:t/>
            </a:r>
            <a:br>
              <a:rPr lang="ru-RU" sz="3300" dirty="0"/>
            </a:br>
            <a:r>
              <a:rPr lang="ru-RU" sz="3300" dirty="0" err="1"/>
              <a:t>And</a:t>
            </a:r>
            <a:r>
              <a:rPr lang="ru-RU" sz="3300" dirty="0"/>
              <a:t> </a:t>
            </a:r>
            <a:r>
              <a:rPr lang="ru-RU" sz="3300" dirty="0" err="1"/>
              <a:t>then</a:t>
            </a:r>
            <a:r>
              <a:rPr lang="ru-RU" sz="3300" dirty="0"/>
              <a:t> </a:t>
            </a:r>
            <a:r>
              <a:rPr lang="ru-RU" sz="3300" dirty="0" err="1"/>
              <a:t>he</a:t>
            </a:r>
            <a:r>
              <a:rPr lang="ru-RU" sz="3300" dirty="0"/>
              <a:t> </a:t>
            </a:r>
            <a:r>
              <a:rPr lang="ru-RU" sz="3300" dirty="0" err="1"/>
              <a:t>drank</a:t>
            </a:r>
            <a:r>
              <a:rPr lang="ru-RU" sz="3300" dirty="0"/>
              <a:t> a </a:t>
            </a:r>
            <a:r>
              <a:rPr lang="ru-RU" sz="3300" dirty="0" err="1"/>
              <a:t>Dew</a:t>
            </a:r>
            <a:r>
              <a:rPr lang="ru-RU" sz="3300" dirty="0"/>
              <a:t/>
            </a:r>
            <a:br>
              <a:rPr lang="ru-RU" sz="3300" dirty="0"/>
            </a:br>
            <a:r>
              <a:rPr lang="ru-RU" sz="3300" dirty="0" err="1"/>
              <a:t>From</a:t>
            </a:r>
            <a:r>
              <a:rPr lang="ru-RU" sz="3300" dirty="0"/>
              <a:t> a </a:t>
            </a:r>
            <a:r>
              <a:rPr lang="ru-RU" sz="3300" dirty="0" err="1"/>
              <a:t>convenient</a:t>
            </a:r>
            <a:r>
              <a:rPr lang="ru-RU" sz="3300" dirty="0"/>
              <a:t> </a:t>
            </a:r>
            <a:r>
              <a:rPr lang="ru-RU" sz="3300" dirty="0" err="1"/>
              <a:t>Grass</a:t>
            </a:r>
            <a:r>
              <a:rPr lang="ru-RU" sz="3300" dirty="0"/>
              <a:t> —</a:t>
            </a:r>
            <a:br>
              <a:rPr lang="ru-RU" sz="3300" dirty="0"/>
            </a:br>
            <a:r>
              <a:rPr lang="ru-RU" sz="3300" dirty="0" err="1"/>
              <a:t>And</a:t>
            </a:r>
            <a:r>
              <a:rPr lang="ru-RU" sz="3300" dirty="0"/>
              <a:t> </a:t>
            </a:r>
            <a:r>
              <a:rPr lang="ru-RU" sz="3300" dirty="0" err="1"/>
              <a:t>then</a:t>
            </a:r>
            <a:r>
              <a:rPr lang="ru-RU" sz="3300" dirty="0"/>
              <a:t> </a:t>
            </a:r>
            <a:r>
              <a:rPr lang="ru-RU" sz="3300" dirty="0" err="1"/>
              <a:t>hopped</a:t>
            </a:r>
            <a:r>
              <a:rPr lang="ru-RU" sz="3300" dirty="0"/>
              <a:t> </a:t>
            </a:r>
            <a:r>
              <a:rPr lang="ru-RU" sz="3300" dirty="0" err="1"/>
              <a:t>sidewise</a:t>
            </a:r>
            <a:r>
              <a:rPr lang="ru-RU" sz="3300" dirty="0"/>
              <a:t> </a:t>
            </a:r>
            <a:r>
              <a:rPr lang="ru-RU" sz="3300" dirty="0" err="1"/>
              <a:t>to</a:t>
            </a:r>
            <a:r>
              <a:rPr lang="ru-RU" sz="3300" dirty="0"/>
              <a:t> </a:t>
            </a:r>
            <a:r>
              <a:rPr lang="ru-RU" sz="3300" dirty="0" err="1"/>
              <a:t>the</a:t>
            </a:r>
            <a:r>
              <a:rPr lang="ru-RU" sz="3300" dirty="0"/>
              <a:t> </a:t>
            </a:r>
            <a:r>
              <a:rPr lang="ru-RU" sz="3300" dirty="0" err="1"/>
              <a:t>Wall</a:t>
            </a:r>
            <a:r>
              <a:rPr lang="ru-RU" sz="3300" dirty="0"/>
              <a:t/>
            </a:r>
            <a:br>
              <a:rPr lang="ru-RU" sz="3300" dirty="0"/>
            </a:br>
            <a:r>
              <a:rPr lang="ru-RU" sz="3300" dirty="0" err="1"/>
              <a:t>To</a:t>
            </a:r>
            <a:r>
              <a:rPr lang="ru-RU" sz="3300" dirty="0"/>
              <a:t> </a:t>
            </a:r>
            <a:r>
              <a:rPr lang="ru-RU" sz="3300" dirty="0" err="1"/>
              <a:t>let</a:t>
            </a:r>
            <a:r>
              <a:rPr lang="ru-RU" sz="3300" dirty="0"/>
              <a:t> a </a:t>
            </a:r>
            <a:r>
              <a:rPr lang="ru-RU" sz="3300" dirty="0" err="1"/>
              <a:t>Beetle</a:t>
            </a:r>
            <a:r>
              <a:rPr lang="ru-RU" sz="3300" dirty="0"/>
              <a:t> </a:t>
            </a:r>
            <a:r>
              <a:rPr lang="ru-RU" sz="3300" dirty="0" err="1"/>
              <a:t>pass</a:t>
            </a:r>
            <a:r>
              <a:rPr lang="ru-RU" sz="3300" dirty="0"/>
              <a:t> —</a:t>
            </a:r>
            <a:br>
              <a:rPr lang="ru-RU" sz="3300" dirty="0"/>
            </a:br>
            <a:r>
              <a:rPr lang="ru-RU" sz="3300" dirty="0"/>
              <a:t/>
            </a:r>
            <a:br>
              <a:rPr lang="ru-RU" sz="3300" dirty="0"/>
            </a:br>
            <a:r>
              <a:rPr lang="ru-RU" sz="3300" dirty="0" err="1"/>
              <a:t>He</a:t>
            </a:r>
            <a:r>
              <a:rPr lang="ru-RU" sz="3300" dirty="0"/>
              <a:t> </a:t>
            </a:r>
            <a:r>
              <a:rPr lang="ru-RU" sz="3300" dirty="0" err="1"/>
              <a:t>glanced</a:t>
            </a:r>
            <a:r>
              <a:rPr lang="ru-RU" sz="3300" dirty="0"/>
              <a:t> </a:t>
            </a:r>
            <a:r>
              <a:rPr lang="ru-RU" sz="3300" dirty="0" err="1"/>
              <a:t>with</a:t>
            </a:r>
            <a:r>
              <a:rPr lang="ru-RU" sz="3300" dirty="0"/>
              <a:t> </a:t>
            </a:r>
            <a:r>
              <a:rPr lang="ru-RU" sz="3300" dirty="0" err="1"/>
              <a:t>rapid</a:t>
            </a:r>
            <a:r>
              <a:rPr lang="ru-RU" sz="3300" dirty="0"/>
              <a:t> </a:t>
            </a:r>
            <a:r>
              <a:rPr lang="ru-RU" sz="3300" dirty="0" err="1"/>
              <a:t>eyes</a:t>
            </a:r>
            <a:r>
              <a:rPr lang="ru-RU" sz="3300" dirty="0"/>
              <a:t/>
            </a:r>
            <a:br>
              <a:rPr lang="ru-RU" sz="3300" dirty="0"/>
            </a:br>
            <a:r>
              <a:rPr lang="ru-RU" sz="3300" dirty="0" err="1"/>
              <a:t>That</a:t>
            </a:r>
            <a:r>
              <a:rPr lang="ru-RU" sz="3300" dirty="0"/>
              <a:t> </a:t>
            </a:r>
            <a:r>
              <a:rPr lang="ru-RU" sz="3300" dirty="0" err="1"/>
              <a:t>hurried</a:t>
            </a:r>
            <a:r>
              <a:rPr lang="ru-RU" sz="3300" dirty="0"/>
              <a:t> </a:t>
            </a:r>
            <a:r>
              <a:rPr lang="ru-RU" sz="3300" dirty="0" err="1"/>
              <a:t>all</a:t>
            </a:r>
            <a:r>
              <a:rPr lang="ru-RU" sz="3300" dirty="0"/>
              <a:t> </a:t>
            </a:r>
            <a:r>
              <a:rPr lang="ru-RU" sz="3300" dirty="0" err="1"/>
              <a:t>around</a:t>
            </a:r>
            <a:r>
              <a:rPr lang="ru-RU" sz="3300" dirty="0"/>
              <a:t> —</a:t>
            </a:r>
            <a:br>
              <a:rPr lang="ru-RU" sz="3300" dirty="0"/>
            </a:br>
            <a:r>
              <a:rPr lang="ru-RU" sz="3300" dirty="0" err="1"/>
              <a:t>They</a:t>
            </a:r>
            <a:r>
              <a:rPr lang="ru-RU" sz="3300" dirty="0"/>
              <a:t> </a:t>
            </a:r>
            <a:r>
              <a:rPr lang="ru-RU" sz="3300" dirty="0" err="1"/>
              <a:t>looked</a:t>
            </a:r>
            <a:r>
              <a:rPr lang="ru-RU" sz="3300" dirty="0"/>
              <a:t> </a:t>
            </a:r>
            <a:r>
              <a:rPr lang="ru-RU" sz="3300" dirty="0" err="1"/>
              <a:t>like</a:t>
            </a:r>
            <a:r>
              <a:rPr lang="ru-RU" sz="3300" dirty="0"/>
              <a:t> </a:t>
            </a:r>
            <a:r>
              <a:rPr lang="ru-RU" sz="3300" dirty="0" err="1"/>
              <a:t>frightened</a:t>
            </a:r>
            <a:r>
              <a:rPr lang="ru-RU" sz="3300" dirty="0"/>
              <a:t> </a:t>
            </a:r>
            <a:r>
              <a:rPr lang="ru-RU" sz="3300" dirty="0" err="1"/>
              <a:t>Beads</a:t>
            </a:r>
            <a:r>
              <a:rPr lang="ru-RU" sz="3300" dirty="0"/>
              <a:t>, I </a:t>
            </a:r>
            <a:r>
              <a:rPr lang="ru-RU" sz="3300" dirty="0" err="1"/>
              <a:t>thought</a:t>
            </a:r>
            <a:r>
              <a:rPr lang="ru-RU" sz="3300" dirty="0"/>
              <a:t> —</a:t>
            </a:r>
            <a:br>
              <a:rPr lang="ru-RU" sz="3300" dirty="0"/>
            </a:br>
            <a:r>
              <a:rPr lang="ru-RU" sz="3300" dirty="0" err="1"/>
              <a:t>He</a:t>
            </a:r>
            <a:r>
              <a:rPr lang="ru-RU" sz="3300" dirty="0"/>
              <a:t> </a:t>
            </a:r>
            <a:r>
              <a:rPr lang="ru-RU" sz="3300" dirty="0" err="1"/>
              <a:t>stirred</a:t>
            </a:r>
            <a:r>
              <a:rPr lang="ru-RU" sz="3300" dirty="0"/>
              <a:t> </a:t>
            </a:r>
            <a:r>
              <a:rPr lang="ru-RU" sz="3300" dirty="0" err="1"/>
              <a:t>his</a:t>
            </a:r>
            <a:r>
              <a:rPr lang="ru-RU" sz="3300" dirty="0"/>
              <a:t> </a:t>
            </a:r>
            <a:r>
              <a:rPr lang="ru-RU" sz="3300" dirty="0" err="1"/>
              <a:t>Velvet</a:t>
            </a:r>
            <a:r>
              <a:rPr lang="ru-RU" sz="3300" dirty="0"/>
              <a:t> </a:t>
            </a:r>
            <a:r>
              <a:rPr lang="ru-RU" sz="3300" dirty="0" err="1"/>
              <a:t>Head</a:t>
            </a:r>
            <a:r>
              <a:rPr lang="ru-RU" sz="3300" dirty="0"/>
              <a:t/>
            </a:r>
            <a:br>
              <a:rPr lang="ru-RU" sz="3300" dirty="0"/>
            </a:br>
            <a:r>
              <a:rPr lang="ru-RU" sz="3300" dirty="0"/>
              <a:t/>
            </a:r>
            <a:br>
              <a:rPr lang="ru-RU" sz="3300" dirty="0"/>
            </a:br>
            <a:r>
              <a:rPr lang="ru-RU" sz="3300" dirty="0" err="1"/>
              <a:t>Like</a:t>
            </a:r>
            <a:r>
              <a:rPr lang="ru-RU" sz="3300" dirty="0"/>
              <a:t> </a:t>
            </a:r>
            <a:r>
              <a:rPr lang="ru-RU" sz="3300" dirty="0" err="1"/>
              <a:t>one</a:t>
            </a:r>
            <a:r>
              <a:rPr lang="ru-RU" sz="3300" dirty="0"/>
              <a:t> </a:t>
            </a:r>
            <a:r>
              <a:rPr lang="ru-RU" sz="3300" dirty="0" err="1"/>
              <a:t>in</a:t>
            </a:r>
            <a:r>
              <a:rPr lang="ru-RU" sz="3300" dirty="0"/>
              <a:t> </a:t>
            </a:r>
            <a:r>
              <a:rPr lang="ru-RU" sz="3300" dirty="0" err="1"/>
              <a:t>danger</a:t>
            </a:r>
            <a:r>
              <a:rPr lang="ru-RU" sz="3300" dirty="0"/>
              <a:t>, </a:t>
            </a:r>
            <a:r>
              <a:rPr lang="ru-RU" sz="3300" dirty="0" err="1"/>
              <a:t>Cautious</a:t>
            </a:r>
            <a:r>
              <a:rPr lang="ru-RU" sz="3300" dirty="0"/>
              <a:t>,</a:t>
            </a:r>
            <a:br>
              <a:rPr lang="ru-RU" sz="3300" dirty="0"/>
            </a:br>
            <a:r>
              <a:rPr lang="ru-RU" sz="3300" dirty="0"/>
              <a:t>I </a:t>
            </a:r>
            <a:r>
              <a:rPr lang="ru-RU" sz="3300" dirty="0" err="1"/>
              <a:t>offered</a:t>
            </a:r>
            <a:r>
              <a:rPr lang="ru-RU" sz="3300" dirty="0"/>
              <a:t> </a:t>
            </a:r>
            <a:r>
              <a:rPr lang="ru-RU" sz="3300" dirty="0" err="1"/>
              <a:t>him</a:t>
            </a:r>
            <a:r>
              <a:rPr lang="ru-RU" sz="3300" dirty="0"/>
              <a:t> a </a:t>
            </a:r>
            <a:r>
              <a:rPr lang="ru-RU" sz="3300" dirty="0" err="1"/>
              <a:t>Crumb</a:t>
            </a:r>
            <a:r>
              <a:rPr lang="ru-RU" sz="3300" dirty="0"/>
              <a:t/>
            </a:r>
            <a:br>
              <a:rPr lang="ru-RU" sz="3300" dirty="0"/>
            </a:br>
            <a:r>
              <a:rPr lang="ru-RU" sz="3300" dirty="0" err="1"/>
              <a:t>He</a:t>
            </a:r>
            <a:r>
              <a:rPr lang="ru-RU" sz="3300" dirty="0"/>
              <a:t> </a:t>
            </a:r>
            <a:r>
              <a:rPr lang="ru-RU" sz="3300" dirty="0" err="1"/>
              <a:t>unrolled</a:t>
            </a:r>
            <a:r>
              <a:rPr lang="ru-RU" sz="3300" dirty="0"/>
              <a:t> </a:t>
            </a:r>
            <a:r>
              <a:rPr lang="ru-RU" sz="3300" dirty="0" err="1"/>
              <a:t>his</a:t>
            </a:r>
            <a:r>
              <a:rPr lang="ru-RU" sz="3300" dirty="0"/>
              <a:t> </a:t>
            </a:r>
            <a:r>
              <a:rPr lang="ru-RU" sz="3300" dirty="0" err="1"/>
              <a:t>feathers</a:t>
            </a:r>
            <a:r>
              <a:rPr lang="ru-RU" sz="3300" dirty="0"/>
              <a:t/>
            </a:r>
            <a:br>
              <a:rPr lang="ru-RU" sz="3300" dirty="0"/>
            </a:br>
            <a:r>
              <a:rPr lang="ru-RU" sz="3300" dirty="0" err="1"/>
              <a:t>And</a:t>
            </a:r>
            <a:r>
              <a:rPr lang="ru-RU" sz="3300" dirty="0"/>
              <a:t> </a:t>
            </a:r>
            <a:r>
              <a:rPr lang="ru-RU" sz="3300" dirty="0" err="1"/>
              <a:t>rowed</a:t>
            </a:r>
            <a:r>
              <a:rPr lang="ru-RU" sz="3300" dirty="0"/>
              <a:t> </a:t>
            </a:r>
            <a:r>
              <a:rPr lang="ru-RU" sz="3300" dirty="0" err="1"/>
              <a:t>him</a:t>
            </a:r>
            <a:r>
              <a:rPr lang="ru-RU" sz="3300" dirty="0"/>
              <a:t> </a:t>
            </a:r>
            <a:r>
              <a:rPr lang="ru-RU" sz="3300" dirty="0" err="1"/>
              <a:t>softer</a:t>
            </a:r>
            <a:r>
              <a:rPr lang="ru-RU" sz="3300" dirty="0"/>
              <a:t> </a:t>
            </a:r>
            <a:r>
              <a:rPr lang="ru-RU" sz="3300" dirty="0" err="1"/>
              <a:t>home</a:t>
            </a:r>
            <a:r>
              <a:rPr lang="ru-RU" sz="3300" dirty="0"/>
              <a:t> —</a:t>
            </a:r>
            <a:br>
              <a:rPr lang="ru-RU" sz="3300" dirty="0"/>
            </a:br>
            <a:r>
              <a:rPr lang="ru-RU" sz="3300" dirty="0"/>
              <a:t/>
            </a:r>
            <a:br>
              <a:rPr lang="ru-RU" sz="3300" dirty="0"/>
            </a:br>
            <a:r>
              <a:rPr lang="ru-RU" sz="3300" dirty="0" err="1"/>
              <a:t>Than</a:t>
            </a:r>
            <a:r>
              <a:rPr lang="ru-RU" sz="3300" dirty="0"/>
              <a:t> </a:t>
            </a:r>
            <a:r>
              <a:rPr lang="ru-RU" sz="3300" dirty="0" err="1"/>
              <a:t>Oars</a:t>
            </a:r>
            <a:r>
              <a:rPr lang="ru-RU" sz="3300" dirty="0"/>
              <a:t> </a:t>
            </a:r>
            <a:r>
              <a:rPr lang="ru-RU" sz="3300" dirty="0" err="1"/>
              <a:t>divide</a:t>
            </a:r>
            <a:r>
              <a:rPr lang="ru-RU" sz="3300" dirty="0"/>
              <a:t> </a:t>
            </a:r>
            <a:r>
              <a:rPr lang="ru-RU" sz="3300" dirty="0" err="1"/>
              <a:t>the</a:t>
            </a:r>
            <a:r>
              <a:rPr lang="ru-RU" sz="3300" dirty="0"/>
              <a:t> </a:t>
            </a:r>
            <a:r>
              <a:rPr lang="ru-RU" sz="3300" dirty="0" err="1"/>
              <a:t>Ocean</a:t>
            </a:r>
            <a:r>
              <a:rPr lang="ru-RU" sz="3300" dirty="0"/>
              <a:t>,</a:t>
            </a:r>
            <a:br>
              <a:rPr lang="ru-RU" sz="3300" dirty="0"/>
            </a:br>
            <a:r>
              <a:rPr lang="ru-RU" sz="3300" dirty="0" err="1"/>
              <a:t>Too</a:t>
            </a:r>
            <a:r>
              <a:rPr lang="ru-RU" sz="3300" dirty="0"/>
              <a:t> </a:t>
            </a:r>
            <a:r>
              <a:rPr lang="ru-RU" sz="3300" dirty="0" err="1"/>
              <a:t>silver</a:t>
            </a:r>
            <a:r>
              <a:rPr lang="ru-RU" sz="3300" dirty="0"/>
              <a:t> </a:t>
            </a:r>
            <a:r>
              <a:rPr lang="ru-RU" sz="3300" dirty="0" err="1"/>
              <a:t>for</a:t>
            </a:r>
            <a:r>
              <a:rPr lang="ru-RU" sz="3300" dirty="0"/>
              <a:t> a </a:t>
            </a:r>
            <a:r>
              <a:rPr lang="ru-RU" sz="3300" dirty="0" err="1"/>
              <a:t>seam</a:t>
            </a:r>
            <a:r>
              <a:rPr lang="ru-RU" sz="3300" dirty="0"/>
              <a:t> —</a:t>
            </a:r>
            <a:br>
              <a:rPr lang="ru-RU" sz="3300" dirty="0"/>
            </a:br>
            <a:r>
              <a:rPr lang="ru-RU" sz="3300" dirty="0" err="1"/>
              <a:t>Or</a:t>
            </a:r>
            <a:r>
              <a:rPr lang="ru-RU" sz="3300" dirty="0"/>
              <a:t> </a:t>
            </a:r>
            <a:r>
              <a:rPr lang="ru-RU" sz="3300" dirty="0" err="1"/>
              <a:t>Butterflies</a:t>
            </a:r>
            <a:r>
              <a:rPr lang="ru-RU" sz="3300" dirty="0"/>
              <a:t>, </a:t>
            </a:r>
            <a:r>
              <a:rPr lang="ru-RU" sz="3300" dirty="0" err="1"/>
              <a:t>off</a:t>
            </a:r>
            <a:r>
              <a:rPr lang="ru-RU" sz="3300" dirty="0"/>
              <a:t> </a:t>
            </a:r>
            <a:r>
              <a:rPr lang="ru-RU" sz="3300" dirty="0" err="1"/>
              <a:t>Banks</a:t>
            </a:r>
            <a:r>
              <a:rPr lang="ru-RU" sz="3300" dirty="0"/>
              <a:t> </a:t>
            </a:r>
            <a:r>
              <a:rPr lang="ru-RU" sz="3300" dirty="0" err="1"/>
              <a:t>of</a:t>
            </a:r>
            <a:r>
              <a:rPr lang="ru-RU" sz="3300" dirty="0"/>
              <a:t> </a:t>
            </a:r>
            <a:r>
              <a:rPr lang="ru-RU" sz="3300" dirty="0" err="1"/>
              <a:t>Noon</a:t>
            </a:r>
            <a:r>
              <a:rPr lang="ru-RU" sz="3300" dirty="0"/>
              <a:t/>
            </a:r>
            <a:br>
              <a:rPr lang="ru-RU" sz="3300" dirty="0"/>
            </a:br>
            <a:r>
              <a:rPr lang="ru-RU" sz="3300" dirty="0" err="1"/>
              <a:t>Leap</a:t>
            </a:r>
            <a:r>
              <a:rPr lang="ru-RU" sz="3300" dirty="0"/>
              <a:t>, </a:t>
            </a:r>
            <a:r>
              <a:rPr lang="ru-RU" sz="3300" dirty="0" err="1"/>
              <a:t>plashless</a:t>
            </a:r>
            <a:r>
              <a:rPr lang="ru-RU" sz="3300" dirty="0"/>
              <a:t> </a:t>
            </a:r>
            <a:r>
              <a:rPr lang="ru-RU" sz="3300" dirty="0" err="1"/>
              <a:t>as</a:t>
            </a:r>
            <a:r>
              <a:rPr lang="ru-RU" sz="3300" dirty="0"/>
              <a:t> </a:t>
            </a:r>
            <a:r>
              <a:rPr lang="ru-RU" sz="3300" dirty="0" err="1"/>
              <a:t>they</a:t>
            </a:r>
            <a:r>
              <a:rPr lang="ru-RU" sz="3300" dirty="0"/>
              <a:t> </a:t>
            </a:r>
            <a:r>
              <a:rPr lang="ru-RU" sz="3300" dirty="0" err="1"/>
              <a:t>swim</a:t>
            </a:r>
            <a:r>
              <a:rPr lang="ru-RU" sz="33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620688"/>
            <a:ext cx="4464496" cy="554461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3300" dirty="0"/>
              <a:t>Мой королек не знал,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300" dirty="0"/>
              <a:t>Что я смотрю за ним.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300" dirty="0"/>
              <a:t>Он клювом червяка схватил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300" dirty="0"/>
              <a:t>И </a:t>
            </a:r>
            <a:r>
              <a:rPr lang="ru-RU" sz="3300" dirty="0" err="1"/>
              <a:t>сьел</a:t>
            </a:r>
            <a:r>
              <a:rPr lang="ru-RU" sz="3300" dirty="0"/>
              <a:t> его – сырым!</a:t>
            </a:r>
          </a:p>
          <a:p>
            <a:pPr marL="0" indent="0">
              <a:lnSpc>
                <a:spcPct val="80000"/>
              </a:lnSpc>
              <a:buNone/>
            </a:pPr>
            <a:endParaRPr lang="ru-RU" sz="33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3300" dirty="0"/>
              <a:t>Потом попил росы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300" dirty="0"/>
              <a:t>Из чашечки листа,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300" dirty="0"/>
              <a:t>Потом с дорожки отскочил,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300" dirty="0"/>
              <a:t>Чтоб пропустить жука,</a:t>
            </a:r>
          </a:p>
          <a:p>
            <a:pPr marL="0" indent="0">
              <a:lnSpc>
                <a:spcPct val="80000"/>
              </a:lnSpc>
              <a:buNone/>
            </a:pPr>
            <a:endParaRPr lang="ru-RU" sz="33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3300" dirty="0"/>
              <a:t>И бусинами глаз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300" dirty="0"/>
              <a:t>Испуганно смотрел,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300" dirty="0"/>
              <a:t>Не прячутся ли где враги,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300" dirty="0"/>
              <a:t>И головой вертел.</a:t>
            </a:r>
          </a:p>
          <a:p>
            <a:pPr marL="0" indent="0">
              <a:lnSpc>
                <a:spcPct val="80000"/>
              </a:lnSpc>
              <a:buNone/>
            </a:pPr>
            <a:endParaRPr lang="ru-RU" sz="33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3300" dirty="0"/>
              <a:t>Я крошку предложила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300" dirty="0"/>
              <a:t>Ему – а он в ответ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300" dirty="0"/>
              <a:t>Расправил крылья и поплыл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300" dirty="0"/>
              <a:t>Через полдневный свет –</a:t>
            </a:r>
          </a:p>
          <a:p>
            <a:pPr marL="0" indent="0">
              <a:lnSpc>
                <a:spcPct val="80000"/>
              </a:lnSpc>
              <a:buNone/>
            </a:pPr>
            <a:endParaRPr lang="ru-RU" sz="33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3300" dirty="0"/>
              <a:t>Так лодочка спешит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300" dirty="0"/>
              <a:t>Осилить океан –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300" dirty="0"/>
              <a:t>Мелькнет серебряный стежок –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300" dirty="0"/>
              <a:t>И убежит в туман.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88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It's all I have to bring today – </a:t>
            </a:r>
            <a:endParaRPr lang="ru-RU" sz="2400" dirty="0"/>
          </a:p>
          <a:p>
            <a:r>
              <a:rPr lang="en-US" sz="2400" dirty="0"/>
              <a:t>This, and my heart beside – </a:t>
            </a:r>
            <a:endParaRPr lang="ru-RU" sz="2400" dirty="0"/>
          </a:p>
          <a:p>
            <a:r>
              <a:rPr lang="en-US" sz="2400" dirty="0"/>
              <a:t>This, and my heart, and all the fields –</a:t>
            </a:r>
            <a:endParaRPr lang="ru-RU" sz="2400" dirty="0"/>
          </a:p>
          <a:p>
            <a:r>
              <a:rPr lang="en-US" sz="2400" dirty="0" smtClean="0"/>
              <a:t>And </a:t>
            </a:r>
            <a:r>
              <a:rPr lang="en-US" sz="2400" dirty="0"/>
              <a:t>all the meadows wide – </a:t>
            </a:r>
            <a:endParaRPr lang="ru-RU" sz="2400" dirty="0"/>
          </a:p>
          <a:p>
            <a:r>
              <a:rPr lang="en-US" sz="2400" dirty="0"/>
              <a:t>Be sure you count – should I forget </a:t>
            </a:r>
            <a:endParaRPr lang="ru-RU" sz="2400" dirty="0"/>
          </a:p>
          <a:p>
            <a:r>
              <a:rPr lang="en-US" sz="2400" dirty="0"/>
              <a:t>Some one the sum could tell – </a:t>
            </a:r>
            <a:endParaRPr lang="ru-RU" sz="2400" dirty="0"/>
          </a:p>
          <a:p>
            <a:r>
              <a:rPr lang="en-US" sz="2400" dirty="0"/>
              <a:t>This, and my heart, and all the Bees </a:t>
            </a:r>
            <a:endParaRPr lang="ru-RU" sz="2400" dirty="0"/>
          </a:p>
          <a:p>
            <a:r>
              <a:rPr lang="en-US" sz="2400" dirty="0"/>
              <a:t>Which in the Clover dwell.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1900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4464496" cy="32403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dirty="0"/>
              <a:t>It's all I have to bring today – </a:t>
            </a:r>
          </a:p>
          <a:p>
            <a:pPr marL="0" indent="0">
              <a:buNone/>
            </a:pPr>
            <a:r>
              <a:rPr lang="en-US" sz="2400" dirty="0"/>
              <a:t>This, and my heart beside – </a:t>
            </a:r>
          </a:p>
          <a:p>
            <a:pPr marL="0" indent="0">
              <a:buNone/>
            </a:pPr>
            <a:r>
              <a:rPr lang="en-US" sz="2400" dirty="0"/>
              <a:t>This, and my heart, and all the fields –</a:t>
            </a:r>
          </a:p>
          <a:p>
            <a:pPr marL="0" indent="0">
              <a:buNone/>
            </a:pPr>
            <a:r>
              <a:rPr lang="en-US" sz="2400" dirty="0" smtClean="0"/>
              <a:t>And </a:t>
            </a:r>
            <a:r>
              <a:rPr lang="en-US" sz="2400" dirty="0"/>
              <a:t>all the meadows wide – 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Be sure you count – should I forget </a:t>
            </a:r>
          </a:p>
          <a:p>
            <a:pPr marL="0" indent="0">
              <a:buNone/>
            </a:pPr>
            <a:r>
              <a:rPr lang="en-US" sz="2400" dirty="0"/>
              <a:t>Some one the sum could tell – </a:t>
            </a:r>
          </a:p>
          <a:p>
            <a:pPr marL="0" indent="0">
              <a:buNone/>
            </a:pPr>
            <a:r>
              <a:rPr lang="en-US" sz="2400" dirty="0"/>
              <a:t>This, and my heart, and all the Bees </a:t>
            </a:r>
          </a:p>
          <a:p>
            <a:pPr marL="0" indent="0">
              <a:buNone/>
            </a:pPr>
            <a:r>
              <a:rPr lang="en-US" sz="2400" dirty="0"/>
              <a:t>Which in the Clover dwell.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412777"/>
            <a:ext cx="4499992" cy="367240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400" dirty="0"/>
              <a:t>Вот всё, что я тебе несла,</a:t>
            </a:r>
          </a:p>
          <a:p>
            <a:pPr marL="0" indent="0">
              <a:buNone/>
            </a:pPr>
            <a:r>
              <a:rPr lang="ru-RU" sz="2400" dirty="0"/>
              <a:t>Что донести могла —  </a:t>
            </a:r>
          </a:p>
          <a:p>
            <a:pPr marL="0" indent="0">
              <a:buNone/>
            </a:pPr>
            <a:r>
              <a:rPr lang="ru-RU" sz="2400" dirty="0"/>
              <a:t>Вот </a:t>
            </a:r>
            <a:r>
              <a:rPr lang="ru-RU" sz="2400" dirty="0" smtClean="0"/>
              <a:t>это</a:t>
            </a:r>
            <a:r>
              <a:rPr lang="en-US" sz="2400" dirty="0" smtClean="0"/>
              <a:t>,</a:t>
            </a:r>
            <a:r>
              <a:rPr lang="ru-RU" sz="2400" dirty="0" smtClean="0"/>
              <a:t> </a:t>
            </a:r>
            <a:r>
              <a:rPr lang="ru-RU" sz="2400" dirty="0"/>
              <a:t>сердце, все поля,</a:t>
            </a:r>
          </a:p>
          <a:p>
            <a:pPr marL="0" indent="0">
              <a:buNone/>
            </a:pPr>
            <a:r>
              <a:rPr lang="ru-RU" sz="2400" dirty="0"/>
              <a:t>Все спящие поля.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На всякий случай перечти...</a:t>
            </a:r>
          </a:p>
          <a:p>
            <a:pPr marL="0" indent="0">
              <a:buNone/>
            </a:pPr>
            <a:r>
              <a:rPr lang="ru-RU" sz="2400" dirty="0"/>
              <a:t>Несложен результат:</a:t>
            </a:r>
          </a:p>
          <a:p>
            <a:pPr marL="0" indent="0">
              <a:buNone/>
            </a:pPr>
            <a:r>
              <a:rPr lang="ru-RU" sz="2400" dirty="0"/>
              <a:t>Цветы — и сердце, все шмели,</a:t>
            </a:r>
          </a:p>
          <a:p>
            <a:pPr marL="0" indent="0">
              <a:buNone/>
            </a:pPr>
            <a:r>
              <a:rPr lang="ru-RU" sz="2400" dirty="0"/>
              <a:t>Что в клевере живут.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00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908720"/>
            <a:ext cx="7416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Wild Nights--Wild Nights!</a:t>
            </a:r>
            <a:endParaRPr lang="ru-RU" sz="2400" dirty="0"/>
          </a:p>
          <a:p>
            <a:r>
              <a:rPr lang="en-US" sz="2400" dirty="0"/>
              <a:t>Were I with thee</a:t>
            </a:r>
            <a:endParaRPr lang="ru-RU" sz="2400" dirty="0"/>
          </a:p>
          <a:p>
            <a:r>
              <a:rPr lang="en-US" sz="2400" dirty="0"/>
              <a:t>Wild Nights should be</a:t>
            </a:r>
            <a:endParaRPr lang="ru-RU" sz="2400" dirty="0"/>
          </a:p>
          <a:p>
            <a:r>
              <a:rPr lang="en-US" sz="2400" dirty="0"/>
              <a:t>Our luxury!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Futile--the Winds--</a:t>
            </a:r>
            <a:endParaRPr lang="ru-RU" sz="2400" dirty="0"/>
          </a:p>
          <a:p>
            <a:r>
              <a:rPr lang="en-US" sz="2400" dirty="0"/>
              <a:t>To a Heart in port--</a:t>
            </a:r>
            <a:endParaRPr lang="ru-RU" sz="2400" dirty="0"/>
          </a:p>
          <a:p>
            <a:r>
              <a:rPr lang="en-US" sz="2400" dirty="0"/>
              <a:t>Done with the Compass--</a:t>
            </a:r>
            <a:endParaRPr lang="ru-RU" sz="2400" dirty="0"/>
          </a:p>
          <a:p>
            <a:r>
              <a:rPr lang="en-US" sz="2400" dirty="0"/>
              <a:t>Done with the Chart!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Rowing in Eden</a:t>
            </a:r>
            <a:endParaRPr lang="ru-RU" sz="2400" dirty="0"/>
          </a:p>
          <a:p>
            <a:r>
              <a:rPr lang="en-US" sz="2400" dirty="0"/>
              <a:t>Ah, the Sea!</a:t>
            </a:r>
            <a:endParaRPr lang="ru-RU" sz="2400" dirty="0"/>
          </a:p>
          <a:p>
            <a:r>
              <a:rPr lang="en-US" sz="2400" dirty="0"/>
              <a:t>Might I but moor--Tonight--</a:t>
            </a:r>
            <a:endParaRPr lang="ru-RU" sz="2400" dirty="0"/>
          </a:p>
          <a:p>
            <a:r>
              <a:rPr lang="en-US" sz="2400" dirty="0"/>
              <a:t>In Thee!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2533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811</Words>
  <Application>Microsoft Office PowerPoint</Application>
  <PresentationFormat>Экран (4:3)</PresentationFormat>
  <Paragraphs>234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Emily Dickinson (1830 - 1886)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Emily Dickinson (1830 - 1886)</dc:title>
  <dc:creator>Tsfasman</dc:creator>
  <cp:lastModifiedBy>Tsfasman</cp:lastModifiedBy>
  <cp:revision>9</cp:revision>
  <dcterms:created xsi:type="dcterms:W3CDTF">2012-03-21T18:59:47Z</dcterms:created>
  <dcterms:modified xsi:type="dcterms:W3CDTF">2012-03-22T15:40:05Z</dcterms:modified>
</cp:coreProperties>
</file>