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1" r:id="rId3"/>
    <p:sldId id="268" r:id="rId4"/>
    <p:sldId id="269" r:id="rId5"/>
    <p:sldId id="270" r:id="rId6"/>
    <p:sldId id="265" r:id="rId7"/>
    <p:sldId id="266" r:id="rId8"/>
    <p:sldId id="267" r:id="rId9"/>
    <p:sldId id="278" r:id="rId10"/>
    <p:sldId id="276" r:id="rId11"/>
    <p:sldId id="274" r:id="rId12"/>
    <p:sldId id="272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US" b="1" dirty="0"/>
              <a:t>Vladimir </a:t>
            </a:r>
            <a:r>
              <a:rPr lang="en-US" b="1" dirty="0" err="1"/>
              <a:t>Vladimirovich</a:t>
            </a:r>
            <a:r>
              <a:rPr lang="en-US" b="1" dirty="0"/>
              <a:t> </a:t>
            </a:r>
            <a:r>
              <a:rPr lang="en-US" b="1" dirty="0" smtClean="0"/>
              <a:t>Nabokov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1899-1977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5"/>
            <a:ext cx="3790950" cy="473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9"/>
            <a:ext cx="6534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Nabokov</a:t>
            </a:r>
            <a:r>
              <a:rPr lang="ru-RU" b="1" i="1" dirty="0"/>
              <a:t> </a:t>
            </a:r>
            <a:r>
              <a:rPr lang="ru-RU" dirty="0"/>
              <a:t>(1975)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“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uncle</a:t>
            </a:r>
            <a:r>
              <a:rPr lang="ru-RU" dirty="0"/>
              <a:t>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most</a:t>
            </a:r>
            <a:r>
              <a:rPr lang="ru-RU" dirty="0"/>
              <a:t> </a:t>
            </a:r>
            <a:r>
              <a:rPr lang="ru-RU" dirty="0" err="1"/>
              <a:t>honest</a:t>
            </a:r>
            <a:r>
              <a:rPr lang="ru-RU" dirty="0"/>
              <a:t> </a:t>
            </a:r>
            <a:r>
              <a:rPr lang="ru-RU" dirty="0" err="1"/>
              <a:t>principles</a:t>
            </a:r>
            <a:r>
              <a:rPr lang="ru-RU" dirty="0"/>
              <a:t>: </a:t>
            </a:r>
          </a:p>
          <a:p>
            <a:r>
              <a:rPr lang="ru-RU" dirty="0" err="1"/>
              <a:t>when</a:t>
            </a:r>
            <a:r>
              <a:rPr lang="ru-RU" dirty="0"/>
              <a:t> </a:t>
            </a:r>
            <a:r>
              <a:rPr lang="ru-RU" dirty="0" err="1"/>
              <a:t>taken</a:t>
            </a:r>
            <a:r>
              <a:rPr lang="ru-RU" dirty="0"/>
              <a:t> </a:t>
            </a:r>
            <a:r>
              <a:rPr lang="ru-RU" dirty="0" err="1"/>
              <a:t>ill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earnest</a:t>
            </a:r>
            <a:r>
              <a:rPr lang="ru-RU" dirty="0"/>
              <a:t>,</a:t>
            </a:r>
          </a:p>
          <a:p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made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respect</a:t>
            </a:r>
            <a:r>
              <a:rPr lang="ru-RU" dirty="0"/>
              <a:t> </a:t>
            </a:r>
            <a:r>
              <a:rPr lang="ru-RU" dirty="0" err="1"/>
              <a:t>him</a:t>
            </a:r>
            <a:endParaRPr lang="ru-RU" dirty="0"/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nothing</a:t>
            </a:r>
            <a:r>
              <a:rPr lang="ru-RU" dirty="0"/>
              <a:t> </a:t>
            </a:r>
            <a:r>
              <a:rPr lang="ru-RU" dirty="0" err="1"/>
              <a:t>better</a:t>
            </a:r>
            <a:r>
              <a:rPr lang="ru-RU" dirty="0"/>
              <a:t> </a:t>
            </a:r>
            <a:r>
              <a:rPr lang="ru-RU" dirty="0" err="1"/>
              <a:t>could</a:t>
            </a:r>
            <a:r>
              <a:rPr lang="ru-RU" dirty="0"/>
              <a:t> </a:t>
            </a:r>
            <a:r>
              <a:rPr lang="ru-RU" dirty="0" err="1"/>
              <a:t>invent</a:t>
            </a:r>
            <a:r>
              <a:rPr lang="ru-RU" dirty="0"/>
              <a:t>. </a:t>
            </a:r>
          </a:p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others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example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a </a:t>
            </a:r>
            <a:r>
              <a:rPr lang="ru-RU" dirty="0" err="1"/>
              <a:t>lesson</a:t>
            </a:r>
            <a:r>
              <a:rPr lang="ru-RU" dirty="0"/>
              <a:t>;</a:t>
            </a:r>
          </a:p>
          <a:p>
            <a:r>
              <a:rPr lang="ru-RU" dirty="0" err="1"/>
              <a:t>but</a:t>
            </a:r>
            <a:r>
              <a:rPr lang="ru-RU" dirty="0"/>
              <a:t>, </a:t>
            </a:r>
            <a:r>
              <a:rPr lang="ru-RU" dirty="0" err="1"/>
              <a:t>good</a:t>
            </a:r>
            <a:r>
              <a:rPr lang="ru-RU" dirty="0"/>
              <a:t> </a:t>
            </a:r>
            <a:r>
              <a:rPr lang="ru-RU" dirty="0" err="1"/>
              <a:t>God</a:t>
            </a:r>
            <a:r>
              <a:rPr lang="ru-RU" dirty="0"/>
              <a:t>, </a:t>
            </a:r>
            <a:r>
              <a:rPr lang="ru-RU" dirty="0" err="1"/>
              <a:t>what</a:t>
            </a:r>
            <a:r>
              <a:rPr lang="ru-RU" dirty="0"/>
              <a:t> a </a:t>
            </a:r>
            <a:r>
              <a:rPr lang="ru-RU" dirty="0" err="1"/>
              <a:t>bore</a:t>
            </a:r>
            <a:endParaRPr lang="ru-RU" dirty="0"/>
          </a:p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a </a:t>
            </a:r>
            <a:r>
              <a:rPr lang="ru-RU" dirty="0" err="1"/>
              <a:t>sick</a:t>
            </a:r>
            <a:r>
              <a:rPr lang="ru-RU" dirty="0"/>
              <a:t> </a:t>
            </a:r>
            <a:r>
              <a:rPr lang="ru-RU" dirty="0" err="1"/>
              <a:t>man</a:t>
            </a:r>
            <a:r>
              <a:rPr lang="ru-RU" dirty="0"/>
              <a:t> </a:t>
            </a:r>
            <a:r>
              <a:rPr lang="ru-RU" dirty="0" err="1"/>
              <a:t>day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night</a:t>
            </a:r>
            <a:r>
              <a:rPr lang="ru-RU" dirty="0"/>
              <a:t>,</a:t>
            </a:r>
          </a:p>
          <a:p>
            <a:r>
              <a:rPr lang="ru-RU" dirty="0" err="1"/>
              <a:t>without</a:t>
            </a:r>
            <a:r>
              <a:rPr lang="ru-RU" dirty="0"/>
              <a:t> </a:t>
            </a:r>
            <a:r>
              <a:rPr lang="ru-RU" dirty="0" err="1"/>
              <a:t>moving</a:t>
            </a:r>
            <a:r>
              <a:rPr lang="ru-RU" dirty="0"/>
              <a:t> a </a:t>
            </a:r>
            <a:r>
              <a:rPr lang="ru-RU" dirty="0" err="1"/>
              <a:t>step</a:t>
            </a:r>
            <a:r>
              <a:rPr lang="ru-RU" dirty="0"/>
              <a:t> </a:t>
            </a:r>
            <a:r>
              <a:rPr lang="ru-RU" dirty="0" err="1"/>
              <a:t>away</a:t>
            </a:r>
            <a:r>
              <a:rPr lang="ru-RU" dirty="0"/>
              <a:t>! </a:t>
            </a:r>
          </a:p>
          <a:p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base</a:t>
            </a:r>
            <a:r>
              <a:rPr lang="ru-RU" dirty="0"/>
              <a:t> </a:t>
            </a:r>
            <a:r>
              <a:rPr lang="ru-RU" dirty="0" err="1"/>
              <a:t>perfidiousness</a:t>
            </a:r>
            <a:endParaRPr lang="ru-RU" dirty="0"/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half-alive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amuse</a:t>
            </a:r>
            <a:r>
              <a:rPr lang="ru-RU" dirty="0"/>
              <a:t>,</a:t>
            </a:r>
          </a:p>
          <a:p>
            <a:r>
              <a:rPr lang="ru-RU" dirty="0" err="1"/>
              <a:t>adjust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him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pillows</a:t>
            </a:r>
            <a:r>
              <a:rPr lang="ru-RU" dirty="0"/>
              <a:t>,</a:t>
            </a:r>
          </a:p>
          <a:p>
            <a:r>
              <a:rPr lang="ru-RU" dirty="0" err="1"/>
              <a:t>sadly</a:t>
            </a:r>
            <a:r>
              <a:rPr lang="ru-RU" dirty="0"/>
              <a:t>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him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medicine</a:t>
            </a:r>
            <a:r>
              <a:rPr lang="ru-RU" dirty="0"/>
              <a:t>,</a:t>
            </a:r>
          </a:p>
          <a:p>
            <a:r>
              <a:rPr lang="ru-RU" dirty="0" err="1"/>
              <a:t>sigh</a:t>
            </a:r>
            <a:r>
              <a:rPr lang="ru-RU" dirty="0"/>
              <a:t>—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think</a:t>
            </a:r>
            <a:r>
              <a:rPr lang="ru-RU" dirty="0"/>
              <a:t> </a:t>
            </a:r>
            <a:r>
              <a:rPr lang="ru-RU" dirty="0" err="1"/>
              <a:t>inwardly</a:t>
            </a:r>
            <a:endParaRPr lang="ru-RU" dirty="0"/>
          </a:p>
          <a:p>
            <a:r>
              <a:rPr lang="ru-RU" dirty="0" err="1"/>
              <a:t>when</a:t>
            </a:r>
            <a:r>
              <a:rPr lang="ru-RU" dirty="0"/>
              <a:t> </a:t>
            </a:r>
            <a:r>
              <a:rPr lang="ru-RU" dirty="0" err="1"/>
              <a:t>will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devil</a:t>
            </a:r>
            <a:r>
              <a:rPr lang="ru-RU" dirty="0"/>
              <a:t> </a:t>
            </a:r>
            <a:r>
              <a:rPr lang="ru-RU" dirty="0" err="1"/>
              <a:t>take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?” </a:t>
            </a:r>
          </a:p>
        </p:txBody>
      </p:sp>
    </p:spTree>
    <p:extLst>
      <p:ext uri="{BB962C8B-B14F-4D97-AF65-F5344CB8AC3E}">
        <p14:creationId xmlns:p14="http://schemas.microsoft.com/office/powerpoint/2010/main" val="6917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5"/>
            <a:ext cx="6462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Johnston</a:t>
            </a:r>
            <a:r>
              <a:rPr lang="ru-RU" b="1" i="1" dirty="0"/>
              <a:t> </a:t>
            </a:r>
            <a:r>
              <a:rPr lang="ru-RU" dirty="0"/>
              <a:t>(1977; </a:t>
            </a:r>
            <a:r>
              <a:rPr lang="ru-RU" dirty="0" err="1"/>
              <a:t>unchanged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2003)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‘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uncle</a:t>
            </a:r>
            <a:r>
              <a:rPr lang="ru-RU" dirty="0"/>
              <a:t> – </a:t>
            </a:r>
            <a:r>
              <a:rPr lang="ru-RU" dirty="0" err="1"/>
              <a:t>high</a:t>
            </a:r>
            <a:r>
              <a:rPr lang="ru-RU" dirty="0"/>
              <a:t> </a:t>
            </a:r>
            <a:r>
              <a:rPr lang="ru-RU" dirty="0" err="1"/>
              <a:t>ideals</a:t>
            </a:r>
            <a:r>
              <a:rPr lang="ru-RU" dirty="0"/>
              <a:t> </a:t>
            </a:r>
            <a:r>
              <a:rPr lang="ru-RU" dirty="0" err="1"/>
              <a:t>inspire</a:t>
            </a:r>
            <a:r>
              <a:rPr lang="ru-RU" dirty="0"/>
              <a:t> </a:t>
            </a:r>
            <a:r>
              <a:rPr lang="ru-RU" dirty="0" err="1"/>
              <a:t>him</a:t>
            </a:r>
            <a:r>
              <a:rPr lang="ru-RU" dirty="0"/>
              <a:t>;</a:t>
            </a:r>
          </a:p>
          <a:p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when</a:t>
            </a:r>
            <a:r>
              <a:rPr lang="ru-RU" dirty="0"/>
              <a:t>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joking</a:t>
            </a:r>
            <a:r>
              <a:rPr lang="ru-RU" dirty="0"/>
              <a:t> </a:t>
            </a: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fell</a:t>
            </a:r>
            <a:r>
              <a:rPr lang="ru-RU" dirty="0"/>
              <a:t> </a:t>
            </a:r>
            <a:r>
              <a:rPr lang="ru-RU" dirty="0" err="1"/>
              <a:t>sick</a:t>
            </a:r>
            <a:r>
              <a:rPr lang="ru-RU" dirty="0"/>
              <a:t>,</a:t>
            </a:r>
          </a:p>
          <a:p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really</a:t>
            </a:r>
            <a:r>
              <a:rPr lang="ru-RU" dirty="0"/>
              <a:t> </a:t>
            </a:r>
            <a:r>
              <a:rPr lang="ru-RU" dirty="0" err="1"/>
              <a:t>forced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admire</a:t>
            </a:r>
            <a:r>
              <a:rPr lang="ru-RU" dirty="0"/>
              <a:t> </a:t>
            </a:r>
            <a:r>
              <a:rPr lang="ru-RU" dirty="0" err="1"/>
              <a:t>him</a:t>
            </a:r>
            <a:r>
              <a:rPr lang="ru-RU" dirty="0"/>
              <a:t> –</a:t>
            </a:r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never</a:t>
            </a:r>
            <a:r>
              <a:rPr lang="ru-RU" dirty="0"/>
              <a:t> </a:t>
            </a:r>
            <a:r>
              <a:rPr lang="ru-RU" dirty="0" err="1"/>
              <a:t>played</a:t>
            </a:r>
            <a:r>
              <a:rPr lang="ru-RU" dirty="0"/>
              <a:t> a </a:t>
            </a:r>
            <a:r>
              <a:rPr lang="ru-RU" dirty="0" err="1"/>
              <a:t>shrewder</a:t>
            </a:r>
            <a:r>
              <a:rPr lang="ru-RU" dirty="0"/>
              <a:t> </a:t>
            </a:r>
            <a:r>
              <a:rPr lang="ru-RU" dirty="0" err="1"/>
              <a:t>trick</a:t>
            </a:r>
            <a:r>
              <a:rPr lang="ru-RU" dirty="0"/>
              <a:t>. </a:t>
            </a:r>
          </a:p>
          <a:p>
            <a:r>
              <a:rPr lang="ru-RU" dirty="0" err="1"/>
              <a:t>Let</a:t>
            </a:r>
            <a:r>
              <a:rPr lang="ru-RU" dirty="0"/>
              <a:t> </a:t>
            </a:r>
            <a:r>
              <a:rPr lang="ru-RU" dirty="0" err="1"/>
              <a:t>others</a:t>
            </a:r>
            <a:r>
              <a:rPr lang="ru-RU" dirty="0"/>
              <a:t> </a:t>
            </a:r>
            <a:r>
              <a:rPr lang="ru-RU" dirty="0" err="1"/>
              <a:t>learn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example</a:t>
            </a:r>
            <a:r>
              <a:rPr lang="ru-RU" dirty="0"/>
              <a:t>! </a:t>
            </a:r>
          </a:p>
          <a:p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God</a:t>
            </a:r>
            <a:r>
              <a:rPr lang="ru-RU" dirty="0"/>
              <a:t>, </a:t>
            </a:r>
            <a:r>
              <a:rPr lang="ru-RU" dirty="0" err="1"/>
              <a:t>how</a:t>
            </a:r>
            <a:r>
              <a:rPr lang="ru-RU" dirty="0"/>
              <a:t> </a:t>
            </a:r>
            <a:r>
              <a:rPr lang="ru-RU" dirty="0" err="1"/>
              <a:t>deadly</a:t>
            </a:r>
            <a:r>
              <a:rPr lang="ru-RU" dirty="0"/>
              <a:t> </a:t>
            </a:r>
            <a:r>
              <a:rPr lang="ru-RU" dirty="0" err="1"/>
              <a:t>dull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sample</a:t>
            </a:r>
            <a:endParaRPr lang="ru-RU" dirty="0"/>
          </a:p>
          <a:p>
            <a:r>
              <a:rPr lang="ru-RU" dirty="0" err="1"/>
              <a:t>sickroom</a:t>
            </a:r>
            <a:r>
              <a:rPr lang="ru-RU" dirty="0"/>
              <a:t> </a:t>
            </a:r>
            <a:r>
              <a:rPr lang="ru-RU" dirty="0" err="1"/>
              <a:t>attendance</a:t>
            </a:r>
            <a:r>
              <a:rPr lang="ru-RU" dirty="0"/>
              <a:t> </a:t>
            </a:r>
            <a:r>
              <a:rPr lang="ru-RU" dirty="0" err="1"/>
              <a:t>night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day</a:t>
            </a:r>
            <a:endParaRPr lang="ru-RU" dirty="0"/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never</a:t>
            </a:r>
            <a:r>
              <a:rPr lang="ru-RU" dirty="0"/>
              <a:t> </a:t>
            </a:r>
            <a:r>
              <a:rPr lang="ru-RU" dirty="0" err="1"/>
              <a:t>stir</a:t>
            </a:r>
            <a:r>
              <a:rPr lang="ru-RU" dirty="0"/>
              <a:t> a </a:t>
            </a:r>
            <a:r>
              <a:rPr lang="ru-RU" dirty="0" err="1"/>
              <a:t>foot</a:t>
            </a:r>
            <a:r>
              <a:rPr lang="ru-RU" dirty="0"/>
              <a:t> </a:t>
            </a:r>
            <a:r>
              <a:rPr lang="ru-RU" dirty="0" err="1"/>
              <a:t>away</a:t>
            </a:r>
            <a:r>
              <a:rPr lang="ru-RU" dirty="0"/>
              <a:t>! </a:t>
            </a:r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sly</a:t>
            </a:r>
            <a:r>
              <a:rPr lang="ru-RU" dirty="0"/>
              <a:t> </a:t>
            </a:r>
            <a:r>
              <a:rPr lang="ru-RU" dirty="0" err="1"/>
              <a:t>baseness</a:t>
            </a:r>
            <a:r>
              <a:rPr lang="ru-RU" dirty="0"/>
              <a:t>, </a:t>
            </a:r>
            <a:r>
              <a:rPr lang="ru-RU" dirty="0" err="1"/>
              <a:t>fit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throttle</a:t>
            </a:r>
            <a:r>
              <a:rPr lang="ru-RU" dirty="0"/>
              <a:t>,</a:t>
            </a:r>
          </a:p>
          <a:p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entertaining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half-dead</a:t>
            </a:r>
            <a:r>
              <a:rPr lang="ru-RU" dirty="0"/>
              <a:t>: </a:t>
            </a:r>
          </a:p>
          <a:p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smoothes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pillows</a:t>
            </a:r>
            <a:r>
              <a:rPr lang="ru-RU" dirty="0"/>
              <a:t> </a:t>
            </a:r>
            <a:r>
              <a:rPr lang="ru-RU" dirty="0" err="1"/>
              <a:t>down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bed</a:t>
            </a:r>
            <a:r>
              <a:rPr lang="ru-RU" dirty="0"/>
              <a:t>,</a:t>
            </a:r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glumly</a:t>
            </a:r>
            <a:r>
              <a:rPr lang="ru-RU" dirty="0"/>
              <a:t> </a:t>
            </a:r>
            <a:r>
              <a:rPr lang="ru-RU" dirty="0" err="1"/>
              <a:t>serves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medicine</a:t>
            </a:r>
            <a:r>
              <a:rPr lang="ru-RU" dirty="0"/>
              <a:t> </a:t>
            </a:r>
            <a:r>
              <a:rPr lang="ru-RU" dirty="0" err="1"/>
              <a:t>bottle</a:t>
            </a:r>
            <a:r>
              <a:rPr lang="ru-RU" dirty="0"/>
              <a:t>,</a:t>
            </a:r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sighs</a:t>
            </a:r>
            <a:r>
              <a:rPr lang="ru-RU" dirty="0"/>
              <a:t>,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asks</a:t>
            </a:r>
            <a:r>
              <a:rPr lang="ru-RU" dirty="0"/>
              <a:t> </a:t>
            </a:r>
            <a:r>
              <a:rPr lang="ru-RU" dirty="0" err="1"/>
              <a:t>oneself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through</a:t>
            </a:r>
            <a:r>
              <a:rPr lang="ru-RU" dirty="0"/>
              <a:t>: </a:t>
            </a:r>
          </a:p>
          <a:p>
            <a:r>
              <a:rPr lang="ru-RU" dirty="0"/>
              <a:t>“</a:t>
            </a:r>
            <a:r>
              <a:rPr lang="ru-RU" dirty="0" err="1"/>
              <a:t>When</a:t>
            </a:r>
            <a:r>
              <a:rPr lang="ru-RU" dirty="0"/>
              <a:t> </a:t>
            </a:r>
            <a:r>
              <a:rPr lang="ru-RU" dirty="0" err="1"/>
              <a:t>will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devil</a:t>
            </a:r>
            <a:r>
              <a:rPr lang="ru-RU" dirty="0"/>
              <a:t> </a:t>
            </a:r>
            <a:r>
              <a:rPr lang="ru-RU" dirty="0" err="1"/>
              <a:t>come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?”’ </a:t>
            </a:r>
          </a:p>
        </p:txBody>
      </p:sp>
    </p:spTree>
    <p:extLst>
      <p:ext uri="{BB962C8B-B14F-4D97-AF65-F5344CB8AC3E}">
        <p14:creationId xmlns:p14="http://schemas.microsoft.com/office/powerpoint/2010/main" val="10816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5"/>
            <a:ext cx="65344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Falen</a:t>
            </a:r>
            <a:endParaRPr lang="ru-RU" b="1" i="1" dirty="0"/>
          </a:p>
          <a:p>
            <a:r>
              <a:rPr lang="ru-RU" dirty="0"/>
              <a:t> </a:t>
            </a:r>
          </a:p>
          <a:p>
            <a:r>
              <a:rPr lang="ru-RU" dirty="0"/>
              <a:t>‘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uncle</a:t>
            </a:r>
            <a:r>
              <a:rPr lang="ru-RU" dirty="0"/>
              <a:t>, </a:t>
            </a:r>
            <a:r>
              <a:rPr lang="ru-RU" dirty="0" err="1"/>
              <a:t>man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firm</a:t>
            </a:r>
            <a:r>
              <a:rPr lang="ru-RU" dirty="0"/>
              <a:t> </a:t>
            </a:r>
            <a:r>
              <a:rPr lang="ru-RU" dirty="0" err="1"/>
              <a:t>convictions</a:t>
            </a:r>
            <a:r>
              <a:rPr lang="ru-RU" dirty="0"/>
              <a:t> . . . </a:t>
            </a:r>
          </a:p>
          <a:p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falling</a:t>
            </a:r>
            <a:r>
              <a:rPr lang="ru-RU" dirty="0"/>
              <a:t> </a:t>
            </a:r>
            <a:r>
              <a:rPr lang="ru-RU" dirty="0" err="1"/>
              <a:t>gravely</a:t>
            </a:r>
            <a:r>
              <a:rPr lang="ru-RU" dirty="0"/>
              <a:t> </a:t>
            </a:r>
            <a:r>
              <a:rPr lang="ru-RU" dirty="0" err="1"/>
              <a:t>ill</a:t>
            </a:r>
            <a:r>
              <a:rPr lang="ru-RU" dirty="0"/>
              <a:t>, </a:t>
            </a:r>
            <a:r>
              <a:rPr lang="ru-RU" dirty="0" err="1"/>
              <a:t>he’s</a:t>
            </a:r>
            <a:r>
              <a:rPr lang="ru-RU" dirty="0"/>
              <a:t> </a:t>
            </a:r>
            <a:r>
              <a:rPr lang="ru-RU" dirty="0" err="1"/>
              <a:t>won</a:t>
            </a:r>
            <a:endParaRPr lang="ru-RU" dirty="0"/>
          </a:p>
          <a:p>
            <a:r>
              <a:rPr lang="ru-RU" dirty="0"/>
              <a:t>A </a:t>
            </a:r>
            <a:r>
              <a:rPr lang="ru-RU" dirty="0" err="1"/>
              <a:t>due</a:t>
            </a:r>
            <a:r>
              <a:rPr lang="ru-RU" dirty="0"/>
              <a:t> </a:t>
            </a:r>
            <a:r>
              <a:rPr lang="ru-RU" dirty="0" err="1"/>
              <a:t>respect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afflictions</a:t>
            </a:r>
            <a:r>
              <a:rPr lang="ru-RU" dirty="0"/>
              <a:t>—</a:t>
            </a:r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only</a:t>
            </a:r>
            <a:r>
              <a:rPr lang="ru-RU" dirty="0"/>
              <a:t> </a:t>
            </a:r>
            <a:r>
              <a:rPr lang="ru-RU" dirty="0" err="1"/>
              <a:t>clever</a:t>
            </a:r>
            <a:r>
              <a:rPr lang="ru-RU" dirty="0"/>
              <a:t> </a:t>
            </a:r>
            <a:r>
              <a:rPr lang="ru-RU" dirty="0" err="1"/>
              <a:t>thing</a:t>
            </a:r>
            <a:r>
              <a:rPr lang="ru-RU" dirty="0"/>
              <a:t> </a:t>
            </a:r>
            <a:r>
              <a:rPr lang="ru-RU" dirty="0" err="1"/>
              <a:t>he’s</a:t>
            </a:r>
            <a:r>
              <a:rPr lang="ru-RU" dirty="0"/>
              <a:t> </a:t>
            </a:r>
            <a:r>
              <a:rPr lang="ru-RU" dirty="0" err="1"/>
              <a:t>done</a:t>
            </a:r>
            <a:r>
              <a:rPr lang="ru-RU" dirty="0"/>
              <a:t>. </a:t>
            </a:r>
          </a:p>
          <a:p>
            <a:r>
              <a:rPr lang="ru-RU" dirty="0" err="1"/>
              <a:t>May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example</a:t>
            </a:r>
            <a:r>
              <a:rPr lang="ru-RU" dirty="0"/>
              <a:t> </a:t>
            </a:r>
            <a:r>
              <a:rPr lang="ru-RU" dirty="0" err="1"/>
              <a:t>profit</a:t>
            </a:r>
            <a:r>
              <a:rPr lang="ru-RU" dirty="0"/>
              <a:t> </a:t>
            </a:r>
            <a:r>
              <a:rPr lang="ru-RU" dirty="0" err="1"/>
              <a:t>others</a:t>
            </a:r>
            <a:r>
              <a:rPr lang="ru-RU" dirty="0"/>
              <a:t>;</a:t>
            </a:r>
          </a:p>
          <a:p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God</a:t>
            </a:r>
            <a:r>
              <a:rPr lang="ru-RU" dirty="0"/>
              <a:t>,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deadly</a:t>
            </a:r>
            <a:r>
              <a:rPr lang="ru-RU" dirty="0"/>
              <a:t> </a:t>
            </a:r>
            <a:r>
              <a:rPr lang="ru-RU" dirty="0" err="1"/>
              <a:t>boredom</a:t>
            </a:r>
            <a:r>
              <a:rPr lang="ru-RU" dirty="0"/>
              <a:t>, </a:t>
            </a:r>
            <a:r>
              <a:rPr lang="ru-RU" dirty="0" err="1"/>
              <a:t>brothers</a:t>
            </a:r>
            <a:r>
              <a:rPr lang="ru-RU" dirty="0"/>
              <a:t>,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tend</a:t>
            </a:r>
            <a:r>
              <a:rPr lang="ru-RU" dirty="0"/>
              <a:t> a </a:t>
            </a:r>
            <a:r>
              <a:rPr lang="ru-RU" dirty="0" err="1"/>
              <a:t>sick</a:t>
            </a:r>
            <a:r>
              <a:rPr lang="ru-RU" dirty="0"/>
              <a:t> </a:t>
            </a:r>
            <a:r>
              <a:rPr lang="ru-RU" dirty="0" err="1"/>
              <a:t>man</a:t>
            </a:r>
            <a:r>
              <a:rPr lang="ru-RU" dirty="0"/>
              <a:t> </a:t>
            </a:r>
            <a:r>
              <a:rPr lang="ru-RU" dirty="0" err="1"/>
              <a:t>night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day</a:t>
            </a:r>
            <a:r>
              <a:rPr lang="ru-RU" dirty="0"/>
              <a:t>,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daring</a:t>
            </a:r>
            <a:r>
              <a:rPr lang="ru-RU" dirty="0"/>
              <a:t> </a:t>
            </a:r>
            <a:r>
              <a:rPr lang="ru-RU" dirty="0" err="1"/>
              <a:t>once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steal</a:t>
            </a:r>
            <a:r>
              <a:rPr lang="ru-RU" dirty="0"/>
              <a:t> </a:t>
            </a:r>
            <a:r>
              <a:rPr lang="ru-RU" dirty="0" err="1"/>
              <a:t>away</a:t>
            </a:r>
            <a:r>
              <a:rPr lang="ru-RU" dirty="0"/>
              <a:t>! </a:t>
            </a:r>
          </a:p>
          <a:p>
            <a:r>
              <a:rPr lang="ru-RU" dirty="0" err="1"/>
              <a:t>And</a:t>
            </a:r>
            <a:r>
              <a:rPr lang="ru-RU" dirty="0"/>
              <a:t>, </a:t>
            </a:r>
            <a:r>
              <a:rPr lang="ru-RU" dirty="0" err="1"/>
              <a:t>oh</a:t>
            </a:r>
            <a:r>
              <a:rPr lang="ru-RU" dirty="0"/>
              <a:t>, </a:t>
            </a:r>
            <a:r>
              <a:rPr lang="ru-RU" dirty="0" err="1"/>
              <a:t>how</a:t>
            </a:r>
            <a:r>
              <a:rPr lang="ru-RU" dirty="0"/>
              <a:t> </a:t>
            </a:r>
            <a:r>
              <a:rPr lang="ru-RU" dirty="0" err="1"/>
              <a:t>base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pamper</a:t>
            </a:r>
            <a:r>
              <a:rPr lang="ru-RU" dirty="0"/>
              <a:t> </a:t>
            </a:r>
            <a:r>
              <a:rPr lang="ru-RU" dirty="0" err="1"/>
              <a:t>grossly</a:t>
            </a:r>
            <a:endParaRPr lang="ru-RU" dirty="0"/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entertain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nearly</a:t>
            </a:r>
            <a:r>
              <a:rPr lang="ru-RU" dirty="0"/>
              <a:t> </a:t>
            </a:r>
            <a:r>
              <a:rPr lang="ru-RU" dirty="0" err="1"/>
              <a:t>dead</a:t>
            </a:r>
            <a:r>
              <a:rPr lang="ru-RU" dirty="0"/>
              <a:t>,</a:t>
            </a:r>
          </a:p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fluff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pillows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head</a:t>
            </a:r>
            <a:r>
              <a:rPr lang="ru-RU" dirty="0"/>
              <a:t>,</a:t>
            </a:r>
          </a:p>
          <a:p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pass</a:t>
            </a:r>
            <a:r>
              <a:rPr lang="ru-RU" dirty="0"/>
              <a:t> </a:t>
            </a:r>
            <a:r>
              <a:rPr lang="ru-RU" dirty="0" err="1"/>
              <a:t>him</a:t>
            </a:r>
            <a:r>
              <a:rPr lang="ru-RU" dirty="0"/>
              <a:t> </a:t>
            </a:r>
            <a:r>
              <a:rPr lang="ru-RU" dirty="0" err="1"/>
              <a:t>medicines</a:t>
            </a:r>
            <a:r>
              <a:rPr lang="ru-RU" dirty="0"/>
              <a:t> </a:t>
            </a:r>
            <a:r>
              <a:rPr lang="ru-RU" dirty="0" err="1"/>
              <a:t>morosely</a:t>
            </a:r>
            <a:r>
              <a:rPr lang="ru-RU" dirty="0"/>
              <a:t>—</a:t>
            </a:r>
          </a:p>
          <a:p>
            <a:r>
              <a:rPr lang="ru-RU" dirty="0" err="1"/>
              <a:t>While</a:t>
            </a:r>
            <a:r>
              <a:rPr lang="ru-RU" dirty="0"/>
              <a:t> </a:t>
            </a:r>
            <a:r>
              <a:rPr lang="ru-RU" dirty="0" err="1"/>
              <a:t>thinking</a:t>
            </a:r>
            <a:r>
              <a:rPr lang="ru-RU" dirty="0"/>
              <a:t> </a:t>
            </a:r>
            <a:r>
              <a:rPr lang="ru-RU" dirty="0" err="1"/>
              <a:t>under</a:t>
            </a:r>
            <a:r>
              <a:rPr lang="ru-RU" dirty="0"/>
              <a:t> </a:t>
            </a:r>
            <a:r>
              <a:rPr lang="ru-RU" dirty="0" err="1"/>
              <a:t>every</a:t>
            </a:r>
            <a:r>
              <a:rPr lang="ru-RU" dirty="0"/>
              <a:t> </a:t>
            </a:r>
            <a:r>
              <a:rPr lang="ru-RU" dirty="0" err="1"/>
              <a:t>sigh</a:t>
            </a:r>
            <a:r>
              <a:rPr lang="ru-RU" dirty="0"/>
              <a:t>: </a:t>
            </a:r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devil</a:t>
            </a:r>
            <a:r>
              <a:rPr lang="ru-RU" dirty="0"/>
              <a:t> </a:t>
            </a:r>
            <a:r>
              <a:rPr lang="ru-RU" dirty="0" err="1"/>
              <a:t>take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, </a:t>
            </a:r>
            <a:r>
              <a:rPr lang="ru-RU" dirty="0" err="1"/>
              <a:t>Uncle</a:t>
            </a:r>
            <a:r>
              <a:rPr lang="ru-RU" dirty="0"/>
              <a:t>. </a:t>
            </a:r>
            <a:r>
              <a:rPr lang="ru-RU" dirty="0" err="1"/>
              <a:t>Die</a:t>
            </a:r>
            <a:r>
              <a:rPr lang="ru-RU" dirty="0"/>
              <a:t>!’ </a:t>
            </a:r>
          </a:p>
        </p:txBody>
      </p:sp>
    </p:spTree>
    <p:extLst>
      <p:ext uri="{BB962C8B-B14F-4D97-AF65-F5344CB8AC3E}">
        <p14:creationId xmlns:p14="http://schemas.microsoft.com/office/powerpoint/2010/main" val="7813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85698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An </a:t>
            </a:r>
            <a:r>
              <a:rPr lang="en-US" sz="2400" b="1" dirty="0"/>
              <a:t>Evening of Russian Poetry</a:t>
            </a:r>
            <a:endParaRPr lang="en-US" sz="2400" dirty="0"/>
          </a:p>
          <a:p>
            <a:r>
              <a:rPr lang="en-US" i="1" dirty="0" smtClean="0"/>
              <a:t>	</a:t>
            </a:r>
            <a:r>
              <a:rPr lang="en-US" sz="1600" i="1" dirty="0" smtClean="0"/>
              <a:t>'…</a:t>
            </a:r>
            <a:r>
              <a:rPr lang="en-US" sz="1600" i="1" dirty="0"/>
              <a:t>seems to be the best train. Miss Ethel Winter of the Department of English will meet you at </a:t>
            </a:r>
            <a:r>
              <a:rPr lang="en-US" sz="1600" i="1" dirty="0" smtClean="0"/>
              <a:t>							the </a:t>
            </a:r>
            <a:r>
              <a:rPr lang="en-US" sz="1600" i="1" dirty="0"/>
              <a:t>station and…'</a:t>
            </a:r>
            <a:endParaRPr lang="en-US" sz="1600" dirty="0"/>
          </a:p>
          <a:p>
            <a:r>
              <a:rPr lang="en-US" sz="1600" dirty="0" smtClean="0"/>
              <a:t>					From </a:t>
            </a:r>
            <a:r>
              <a:rPr lang="en-US" sz="1600" dirty="0"/>
              <a:t>a letter addressed to the visiting </a:t>
            </a:r>
            <a:r>
              <a:rPr lang="en-US" sz="1600" dirty="0" smtClean="0"/>
              <a:t>speaker</a:t>
            </a:r>
          </a:p>
          <a:p>
            <a:r>
              <a:rPr lang="en-US" dirty="0"/>
              <a:t>The subject chosen for tonight's discussion</a:t>
            </a:r>
            <a:br>
              <a:rPr lang="en-US" dirty="0"/>
            </a:br>
            <a:r>
              <a:rPr lang="en-US" dirty="0"/>
              <a:t>Is everywhere, though often incomplete:</a:t>
            </a:r>
            <a:br>
              <a:rPr lang="en-US" dirty="0"/>
            </a:br>
            <a:r>
              <a:rPr lang="en-US" dirty="0"/>
              <a:t>when their basaltic bank become too steep,</a:t>
            </a:r>
            <a:br>
              <a:rPr lang="en-US" dirty="0"/>
            </a:br>
            <a:r>
              <a:rPr lang="en-US" dirty="0"/>
              <a:t>most rivers use a kind of rapid Russian,</a:t>
            </a:r>
            <a:br>
              <a:rPr lang="en-US" dirty="0"/>
            </a:br>
            <a:r>
              <a:rPr lang="en-US" dirty="0"/>
              <a:t>and so do children talking in their sleep.</a:t>
            </a:r>
            <a:br>
              <a:rPr lang="en-US" dirty="0"/>
            </a:br>
            <a:r>
              <a:rPr lang="en-US" dirty="0"/>
              <a:t>My little helper at the magic lantern,</a:t>
            </a:r>
            <a:br>
              <a:rPr lang="en-US" dirty="0"/>
            </a:br>
            <a:r>
              <a:rPr lang="en-US" dirty="0"/>
              <a:t>insert that slide and let the colored beam</a:t>
            </a:r>
            <a:br>
              <a:rPr lang="en-US" dirty="0"/>
            </a:br>
            <a:r>
              <a:rPr lang="en-US" dirty="0"/>
              <a:t>project my name or any such-like phantom</a:t>
            </a:r>
            <a:br>
              <a:rPr lang="en-US" dirty="0"/>
            </a:br>
            <a:r>
              <a:rPr lang="en-US" dirty="0"/>
              <a:t>in Slavic characters upon the screen.</a:t>
            </a:r>
            <a:br>
              <a:rPr lang="en-US" dirty="0"/>
            </a:br>
            <a:r>
              <a:rPr lang="en-US" dirty="0"/>
              <a:t>The other way, the other way. I thank you.</a:t>
            </a:r>
            <a:endParaRPr lang="en-US" dirty="0"/>
          </a:p>
          <a:p>
            <a:r>
              <a:rPr lang="en-US" dirty="0"/>
              <a:t>On mellow hills the Greek, as you remember,</a:t>
            </a:r>
            <a:br>
              <a:rPr lang="en-US" dirty="0"/>
            </a:br>
            <a:r>
              <a:rPr lang="en-US" dirty="0"/>
              <a:t>fashioned his alphabet from cranes in flight;</a:t>
            </a:r>
            <a:br>
              <a:rPr lang="en-US" dirty="0"/>
            </a:br>
            <a:r>
              <a:rPr lang="en-US" dirty="0"/>
              <a:t>his arrows crossed the sunset, then the night.</a:t>
            </a:r>
            <a:br>
              <a:rPr lang="en-US" dirty="0"/>
            </a:br>
            <a:r>
              <a:rPr lang="en-US" dirty="0"/>
              <a:t>Our simple skyline and a taste for timber,</a:t>
            </a:r>
            <a:br>
              <a:rPr lang="en-US" dirty="0"/>
            </a:br>
            <a:r>
              <a:rPr lang="en-US" dirty="0"/>
              <a:t>The influence of hives and conifers,</a:t>
            </a:r>
            <a:br>
              <a:rPr lang="en-US" dirty="0"/>
            </a:br>
            <a:r>
              <a:rPr lang="en-US" dirty="0"/>
              <a:t>reshaped the arrows and the borrowed birds.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Yes</a:t>
            </a:r>
            <a:r>
              <a:rPr lang="en-US" dirty="0"/>
              <a:t>, Sylvia?</a:t>
            </a:r>
            <a:endParaRPr lang="en-US" dirty="0"/>
          </a:p>
          <a:p>
            <a:r>
              <a:rPr lang="en-US" i="1" dirty="0"/>
              <a:t>'Why do you speak of words</a:t>
            </a:r>
            <a:br>
              <a:rPr lang="en-US" i="1" dirty="0"/>
            </a:br>
            <a:r>
              <a:rPr lang="en-US" i="1" dirty="0"/>
              <a:t>When all we want is knowledge nicely browned?'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5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24440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Because all hangs together – shape and sound</a:t>
            </a:r>
          </a:p>
          <a:p>
            <a:r>
              <a:rPr lang="en-US" dirty="0"/>
              <a:t>heather and honey, vessel and content.</a:t>
            </a:r>
          </a:p>
          <a:p>
            <a:r>
              <a:rPr lang="en-US" dirty="0"/>
              <a:t>Not only rainbows – every line is bent,</a:t>
            </a:r>
          </a:p>
          <a:p>
            <a:r>
              <a:rPr lang="en-US" dirty="0"/>
              <a:t>and skulls and seeds and all good words are round,</a:t>
            </a:r>
          </a:p>
          <a:p>
            <a:r>
              <a:rPr lang="en-US" dirty="0"/>
              <a:t>like Russian verse, like our colossal vowels:</a:t>
            </a:r>
          </a:p>
          <a:p>
            <a:r>
              <a:rPr lang="en-US" dirty="0"/>
              <a:t>those painted eggs, those glossy pitcher flowers</a:t>
            </a:r>
          </a:p>
          <a:p>
            <a:r>
              <a:rPr lang="en-US" dirty="0"/>
              <a:t>that swallow whole a golden bumblebee</a:t>
            </a:r>
          </a:p>
          <a:p>
            <a:r>
              <a:rPr lang="en-US" dirty="0"/>
              <a:t>those shells that hold a thimble and the sea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Next </a:t>
            </a:r>
            <a:r>
              <a:rPr lang="en-US" dirty="0"/>
              <a:t>question.</a:t>
            </a:r>
          </a:p>
          <a:p>
            <a:endParaRPr lang="en-US" dirty="0"/>
          </a:p>
          <a:p>
            <a:r>
              <a:rPr lang="en-US" dirty="0"/>
              <a:t>    'Is your prosody like ours?'</a:t>
            </a:r>
          </a:p>
          <a:p>
            <a:endParaRPr lang="en-US" dirty="0"/>
          </a:p>
          <a:p>
            <a:r>
              <a:rPr lang="en-US" dirty="0"/>
              <a:t>Well, Emmy, our pentameter may seem</a:t>
            </a:r>
          </a:p>
          <a:p>
            <a:r>
              <a:rPr lang="en-US" dirty="0"/>
              <a:t>To foreign ears as if it could not rouse</a:t>
            </a:r>
          </a:p>
          <a:p>
            <a:r>
              <a:rPr lang="en-US" dirty="0"/>
              <a:t>The limp iambus from its pyrrhic dream.</a:t>
            </a:r>
          </a:p>
          <a:p>
            <a:r>
              <a:rPr lang="en-US" dirty="0"/>
              <a:t>But close your eyes and listen to the line.</a:t>
            </a:r>
          </a:p>
          <a:p>
            <a:r>
              <a:rPr lang="en-US" dirty="0"/>
              <a:t>The melody unwinds; the middle word</a:t>
            </a:r>
          </a:p>
          <a:p>
            <a:r>
              <a:rPr lang="en-US" dirty="0"/>
              <a:t>is marvelously long and serpentine:</a:t>
            </a:r>
          </a:p>
          <a:p>
            <a:r>
              <a:rPr lang="en-US" dirty="0"/>
              <a:t>you hear one beat, but you have also heard</a:t>
            </a:r>
          </a:p>
          <a:p>
            <a:r>
              <a:rPr lang="en-US" dirty="0"/>
              <a:t>the shadow of another, then the third</a:t>
            </a:r>
          </a:p>
          <a:p>
            <a:r>
              <a:rPr lang="en-US" dirty="0"/>
              <a:t>touches the gong, and then the fourth one sighs.</a:t>
            </a:r>
          </a:p>
          <a:p>
            <a:endParaRPr lang="en-US" dirty="0"/>
          </a:p>
          <a:p>
            <a:r>
              <a:rPr lang="en-US" dirty="0" smtClean="0"/>
              <a:t>It makes a very fascinating noise:</a:t>
            </a:r>
          </a:p>
          <a:p>
            <a:r>
              <a:rPr lang="en-US" dirty="0" smtClean="0"/>
              <a:t>it open slowly, like a greyish rose</a:t>
            </a:r>
          </a:p>
          <a:p>
            <a:r>
              <a:rPr lang="en-US" dirty="0" smtClean="0"/>
              <a:t>In pedagogic films of long ago.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3"/>
            <a:ext cx="6678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rhyme is the line's birthday, as you know,</a:t>
            </a:r>
            <a:br>
              <a:rPr lang="en-US" dirty="0"/>
            </a:br>
            <a:r>
              <a:rPr lang="en-US" dirty="0"/>
              <a:t>and there certain customary twins</a:t>
            </a:r>
            <a:br>
              <a:rPr lang="en-US" dirty="0"/>
            </a:br>
            <a:r>
              <a:rPr lang="en-US" dirty="0"/>
              <a:t>in Russian as in other tongues. For instance,</a:t>
            </a:r>
            <a:br>
              <a:rPr lang="en-US" dirty="0"/>
            </a:br>
            <a:r>
              <a:rPr lang="en-US" dirty="0"/>
              <a:t>love automatically rhymes with blood,</a:t>
            </a:r>
            <a:br>
              <a:rPr lang="en-US" dirty="0"/>
            </a:br>
            <a:r>
              <a:rPr lang="en-US" dirty="0"/>
              <a:t>nature with liberty, sadness with distance,</a:t>
            </a:r>
            <a:br>
              <a:rPr lang="en-US" dirty="0"/>
            </a:br>
            <a:r>
              <a:rPr lang="en-US" dirty="0"/>
              <a:t>humane with everlasting, prince with mud,</a:t>
            </a:r>
            <a:br>
              <a:rPr lang="en-US" dirty="0"/>
            </a:br>
            <a:r>
              <a:rPr lang="en-US" dirty="0"/>
              <a:t>moon with a multitude of words, but sun</a:t>
            </a:r>
            <a:br>
              <a:rPr lang="en-US" dirty="0"/>
            </a:br>
            <a:r>
              <a:rPr lang="en-US" dirty="0"/>
              <a:t>and song and wind and life and death with none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Beyond the seas where I have lost a scepter,</a:t>
            </a:r>
            <a:br>
              <a:rPr lang="en-US" dirty="0"/>
            </a:br>
            <a:r>
              <a:rPr lang="en-US" dirty="0"/>
              <a:t>I hear the neighing of my dappled nouns,</a:t>
            </a:r>
            <a:br>
              <a:rPr lang="en-US" dirty="0"/>
            </a:br>
            <a:r>
              <a:rPr lang="en-US" dirty="0"/>
              <a:t>soft participles coming down the steps,</a:t>
            </a:r>
            <a:br>
              <a:rPr lang="en-US" dirty="0"/>
            </a:br>
            <a:r>
              <a:rPr lang="en-US" dirty="0"/>
              <a:t>treading on leaves, trailing their rustling gowns,</a:t>
            </a:r>
            <a:br>
              <a:rPr lang="en-US" dirty="0"/>
            </a:br>
            <a:r>
              <a:rPr lang="en-US" dirty="0"/>
              <a:t>and liquid verbs in </a:t>
            </a:r>
            <a:r>
              <a:rPr lang="en-US" i="1" dirty="0" err="1"/>
              <a:t>ahla</a:t>
            </a:r>
            <a:r>
              <a:rPr lang="en-US" dirty="0"/>
              <a:t> and in </a:t>
            </a:r>
            <a:r>
              <a:rPr lang="en-US" i="1" dirty="0" err="1"/>
              <a:t>ili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Aonian</a:t>
            </a:r>
            <a:r>
              <a:rPr lang="en-US" dirty="0"/>
              <a:t> grottoes, nights in the Altai,</a:t>
            </a:r>
            <a:br>
              <a:rPr lang="en-US" dirty="0"/>
            </a:br>
            <a:r>
              <a:rPr lang="en-US" dirty="0"/>
              <a:t>black pools of sound with "I"s for water lilies.</a:t>
            </a:r>
            <a:br>
              <a:rPr lang="en-US" dirty="0"/>
            </a:br>
            <a:r>
              <a:rPr lang="en-US" dirty="0"/>
              <a:t>The empty glass I touched is tinkling still,</a:t>
            </a:r>
            <a:br>
              <a:rPr lang="en-US" dirty="0"/>
            </a:br>
            <a:r>
              <a:rPr lang="en-US" dirty="0"/>
              <a:t>but now 'tis covered by a hand and dies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/>
              <a:t>'Trees? Animals? Your favorite precious stone?'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67504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birch tree, Cynthia, the fir tree, Joan.</a:t>
            </a:r>
            <a:br>
              <a:rPr lang="en-US" dirty="0"/>
            </a:br>
            <a:r>
              <a:rPr lang="en-US" dirty="0"/>
              <a:t>Like a small caterpillar on its thread,</a:t>
            </a:r>
            <a:br>
              <a:rPr lang="en-US" dirty="0"/>
            </a:br>
            <a:r>
              <a:rPr lang="en-US" dirty="0"/>
              <a:t>my heart keeps dangling from a leaf long dead</a:t>
            </a:r>
            <a:br>
              <a:rPr lang="en-US" dirty="0"/>
            </a:br>
            <a:r>
              <a:rPr lang="en-US" dirty="0"/>
              <a:t>but hanging still, and still I see the slender</a:t>
            </a:r>
            <a:br>
              <a:rPr lang="en-US" dirty="0"/>
            </a:br>
            <a:r>
              <a:rPr lang="en-US" dirty="0"/>
              <a:t>white birch that stands on tiptoe in the wind,</a:t>
            </a:r>
            <a:br>
              <a:rPr lang="en-US" dirty="0"/>
            </a:br>
            <a:r>
              <a:rPr lang="en-US" dirty="0"/>
              <a:t>and firs beginning where the garden ends,</a:t>
            </a:r>
            <a:br>
              <a:rPr lang="en-US" dirty="0"/>
            </a:br>
            <a:r>
              <a:rPr lang="en-US" dirty="0"/>
              <a:t>the evening ember glowing through their cinders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Among the animals that haunt our verse,</a:t>
            </a:r>
            <a:br>
              <a:rPr lang="en-US" dirty="0"/>
            </a:br>
            <a:r>
              <a:rPr lang="en-US" dirty="0"/>
              <a:t>that bird of bards, regale of night, comes first:</a:t>
            </a:r>
            <a:br>
              <a:rPr lang="en-US" dirty="0"/>
            </a:br>
            <a:r>
              <a:rPr lang="en-US" dirty="0"/>
              <a:t>scores of locutions mimicking its throat</a:t>
            </a:r>
            <a:br>
              <a:rPr lang="en-US" dirty="0"/>
            </a:br>
            <a:r>
              <a:rPr lang="en-US" dirty="0"/>
              <a:t>render its very whistling, bubbling, bursting,</a:t>
            </a:r>
            <a:br>
              <a:rPr lang="en-US" dirty="0"/>
            </a:br>
            <a:r>
              <a:rPr lang="en-US" dirty="0"/>
              <a:t>flutelike or </a:t>
            </a:r>
            <a:r>
              <a:rPr lang="en-US" dirty="0" err="1"/>
              <a:t>cuckloolike</a:t>
            </a:r>
            <a:r>
              <a:rPr lang="en-US" dirty="0"/>
              <a:t> or ghostlike note.</a:t>
            </a:r>
            <a:br>
              <a:rPr lang="en-US" dirty="0"/>
            </a:br>
            <a:r>
              <a:rPr lang="en-US" dirty="0"/>
              <a:t>But lapidary epithets are few;</a:t>
            </a:r>
            <a:br>
              <a:rPr lang="en-US" dirty="0"/>
            </a:br>
            <a:r>
              <a:rPr lang="en-US" dirty="0"/>
              <a:t>we do not deal in universal rubies.</a:t>
            </a:r>
            <a:br>
              <a:rPr lang="en-US" dirty="0"/>
            </a:br>
            <a:r>
              <a:rPr lang="en-US" dirty="0"/>
              <a:t>The angle and the glitter are subdued;</a:t>
            </a:r>
            <a:br>
              <a:rPr lang="en-US" dirty="0"/>
            </a:br>
            <a:r>
              <a:rPr lang="en-US" dirty="0"/>
              <a:t>our reaches lie concealed. We never liked </a:t>
            </a:r>
            <a:br>
              <a:rPr lang="en-US" dirty="0"/>
            </a:br>
            <a:r>
              <a:rPr lang="en-US" dirty="0"/>
              <a:t>the jeweler's window in the rainy 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"/>
            <a:ext cx="6750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My back is Argus-eyed. I live in danger.</a:t>
            </a:r>
            <a:br>
              <a:rPr lang="en-US" dirty="0"/>
            </a:br>
            <a:r>
              <a:rPr lang="en-US" dirty="0"/>
              <a:t>False shadows turn to track me as I pass</a:t>
            </a:r>
            <a:br>
              <a:rPr lang="en-US" dirty="0"/>
            </a:br>
            <a:r>
              <a:rPr lang="en-US" dirty="0"/>
              <a:t>and, wearing beards, disguised as secret agents,</a:t>
            </a:r>
            <a:br>
              <a:rPr lang="en-US" dirty="0"/>
            </a:br>
            <a:r>
              <a:rPr lang="en-US" dirty="0"/>
              <a:t>creep in to blot the freshly written page</a:t>
            </a:r>
            <a:br>
              <a:rPr lang="en-US" dirty="0"/>
            </a:br>
            <a:r>
              <a:rPr lang="en-US" dirty="0"/>
              <a:t>and read the blotter in the looking glass.</a:t>
            </a:r>
            <a:br>
              <a:rPr lang="en-US" dirty="0"/>
            </a:br>
            <a:r>
              <a:rPr lang="en-US" dirty="0"/>
              <a:t>And in the dark, under my bedroom window,</a:t>
            </a:r>
            <a:br>
              <a:rPr lang="en-US" dirty="0"/>
            </a:br>
            <a:r>
              <a:rPr lang="en-US" dirty="0"/>
              <a:t>until, with a chill whirr and shiver, day</a:t>
            </a:r>
            <a:br>
              <a:rPr lang="en-US" dirty="0"/>
            </a:br>
            <a:r>
              <a:rPr lang="en-US" dirty="0"/>
              <a:t>presses its starter, warily they linger</a:t>
            </a:r>
            <a:br>
              <a:rPr lang="en-US" dirty="0"/>
            </a:br>
            <a:r>
              <a:rPr lang="en-US" dirty="0"/>
              <a:t>or silently approach the door and ring</a:t>
            </a:r>
            <a:br>
              <a:rPr lang="en-US" dirty="0"/>
            </a:br>
            <a:r>
              <a:rPr lang="en-US" dirty="0"/>
              <a:t>the bell of memory and run away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Let me allude, before the spell is broken,</a:t>
            </a:r>
            <a:br>
              <a:rPr lang="en-US" dirty="0"/>
            </a:br>
            <a:r>
              <a:rPr lang="en-US" dirty="0"/>
              <a:t>to Pushkin, rocking in his coach on long</a:t>
            </a:r>
            <a:br>
              <a:rPr lang="en-US" dirty="0"/>
            </a:br>
            <a:r>
              <a:rPr lang="en-US" dirty="0"/>
              <a:t>and lonely roads: he dozed, then he awoke,</a:t>
            </a:r>
            <a:br>
              <a:rPr lang="en-US" dirty="0"/>
            </a:br>
            <a:r>
              <a:rPr lang="en-US" dirty="0"/>
              <a:t>undid the collar of his traveling cloak, </a:t>
            </a:r>
            <a:br>
              <a:rPr lang="en-US" dirty="0"/>
            </a:br>
            <a:r>
              <a:rPr lang="en-US" dirty="0"/>
              <a:t>and yawned, and listened to the driver's song.</a:t>
            </a:r>
            <a:br>
              <a:rPr lang="en-US" dirty="0"/>
            </a:br>
            <a:r>
              <a:rPr lang="en-US" dirty="0"/>
              <a:t>Amorphous sallow bushes called </a:t>
            </a:r>
            <a:r>
              <a:rPr lang="en-US" i="1" dirty="0" err="1"/>
              <a:t>rakeety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enormous clouds above an endless plain,</a:t>
            </a:r>
            <a:br>
              <a:rPr lang="en-US" dirty="0"/>
            </a:br>
            <a:r>
              <a:rPr lang="en-US" dirty="0" err="1"/>
              <a:t>songline</a:t>
            </a:r>
            <a:r>
              <a:rPr lang="en-US" dirty="0"/>
              <a:t> and skyline endlessly repeated,</a:t>
            </a:r>
            <a:br>
              <a:rPr lang="en-US" dirty="0"/>
            </a:br>
            <a:r>
              <a:rPr lang="en-US" dirty="0"/>
              <a:t>the smell of grass and leather in the rain.</a:t>
            </a:r>
            <a:br>
              <a:rPr lang="en-US" dirty="0"/>
            </a:br>
            <a:r>
              <a:rPr lang="en-US" dirty="0"/>
              <a:t>And then the sob, the syncope (</a:t>
            </a:r>
            <a:r>
              <a:rPr lang="en-US" dirty="0" err="1"/>
              <a:t>Nekrasov</a:t>
            </a:r>
            <a:r>
              <a:rPr lang="en-US" dirty="0"/>
              <a:t>!)</a:t>
            </a:r>
            <a:br>
              <a:rPr lang="en-US" dirty="0"/>
            </a:br>
            <a:r>
              <a:rPr lang="en-US" dirty="0"/>
              <a:t>the panting syllables that climb and climb,</a:t>
            </a:r>
            <a:br>
              <a:rPr lang="en-US" dirty="0"/>
            </a:br>
            <a:r>
              <a:rPr lang="en-US" dirty="0"/>
              <a:t>obsessively repetitive and rasping,</a:t>
            </a:r>
            <a:br>
              <a:rPr lang="en-US" dirty="0"/>
            </a:br>
            <a:r>
              <a:rPr lang="en-US" dirty="0"/>
              <a:t>dearer to some than any other rhyme.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5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6784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And lovers meeting in a tangled garden,</a:t>
            </a:r>
            <a:br>
              <a:rPr lang="en-US" dirty="0"/>
            </a:br>
            <a:r>
              <a:rPr lang="en-US" dirty="0"/>
              <a:t>dreaming of mankind, of untrammeled life,</a:t>
            </a:r>
            <a:br>
              <a:rPr lang="en-US" dirty="0"/>
            </a:br>
            <a:r>
              <a:rPr lang="en-US" dirty="0"/>
              <a:t>mingling their longings in the moonlight garden,</a:t>
            </a:r>
            <a:br>
              <a:rPr lang="en-US" dirty="0"/>
            </a:br>
            <a:r>
              <a:rPr lang="en-US" dirty="0"/>
              <a:t>where trees and hearts are larger than in life.</a:t>
            </a:r>
            <a:br>
              <a:rPr lang="en-US" dirty="0"/>
            </a:br>
            <a:r>
              <a:rPr lang="en-US" dirty="0"/>
              <a:t>This passion for expansion you may follow</a:t>
            </a:r>
            <a:br>
              <a:rPr lang="en-US" dirty="0"/>
            </a:br>
            <a:r>
              <a:rPr lang="en-US" dirty="0"/>
              <a:t>throughout our poetry. We want the mole</a:t>
            </a:r>
            <a:br>
              <a:rPr lang="en-US" dirty="0"/>
            </a:br>
            <a:r>
              <a:rPr lang="en-US" dirty="0"/>
              <a:t>to be a lynx or turn into a swallow</a:t>
            </a:r>
            <a:br>
              <a:rPr lang="en-US" dirty="0"/>
            </a:br>
            <a:r>
              <a:rPr lang="en-US" dirty="0"/>
              <a:t>by some sublime mutation of the soul.</a:t>
            </a:r>
            <a:br>
              <a:rPr lang="en-US" dirty="0"/>
            </a:br>
            <a:r>
              <a:rPr lang="en-US" dirty="0"/>
              <a:t>But no unneeded symbols consecrated,</a:t>
            </a:r>
            <a:br>
              <a:rPr lang="en-US" dirty="0"/>
            </a:br>
            <a:r>
              <a:rPr lang="en-US" dirty="0"/>
              <a:t>escorted by a vaguely infantile</a:t>
            </a:r>
            <a:br>
              <a:rPr lang="en-US" dirty="0"/>
            </a:br>
            <a:r>
              <a:rPr lang="en-US" dirty="0"/>
              <a:t>path for bare feet, our roads were always fated</a:t>
            </a:r>
            <a:br>
              <a:rPr lang="en-US" dirty="0"/>
            </a:br>
            <a:r>
              <a:rPr lang="en-US" dirty="0"/>
              <a:t>to lead into the silence of exile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Had I more time tonight I would unfold</a:t>
            </a:r>
            <a:br>
              <a:rPr lang="en-US" dirty="0"/>
            </a:br>
            <a:r>
              <a:rPr lang="en-US" dirty="0"/>
              <a:t>the whole amazing story – </a:t>
            </a:r>
            <a:r>
              <a:rPr lang="en-US" i="1" dirty="0" err="1"/>
              <a:t>neighukl</a:t>
            </a:r>
            <a:r>
              <a:rPr lang="en-US" b="1" i="1" dirty="0" err="1"/>
              <a:t>u</a:t>
            </a:r>
            <a:r>
              <a:rPr lang="en-US" i="1" dirty="0" err="1"/>
              <a:t>zhe</a:t>
            </a:r>
            <a:r>
              <a:rPr lang="en-US" dirty="0"/>
              <a:t>, </a:t>
            </a:r>
            <a:br>
              <a:rPr lang="en-US" dirty="0"/>
            </a:br>
            <a:r>
              <a:rPr lang="en-US" i="1" dirty="0" err="1"/>
              <a:t>nevynoss</a:t>
            </a:r>
            <a:r>
              <a:rPr lang="en-US" b="1" i="1" dirty="0" err="1"/>
              <a:t>i</a:t>
            </a:r>
            <a:r>
              <a:rPr lang="en-US" i="1" dirty="0" err="1"/>
              <a:t>mo</a:t>
            </a:r>
            <a:r>
              <a:rPr lang="en-US" i="1" dirty="0"/>
              <a:t> </a:t>
            </a:r>
            <a:r>
              <a:rPr lang="en-US" dirty="0"/>
              <a:t>– but I have to go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What did I say under my breath? I spoke</a:t>
            </a:r>
            <a:br>
              <a:rPr lang="en-US" dirty="0"/>
            </a:br>
            <a:r>
              <a:rPr lang="en-US" dirty="0"/>
              <a:t>to a blind songbird hidden in a hat,</a:t>
            </a:r>
            <a:br>
              <a:rPr lang="en-US" dirty="0"/>
            </a:br>
            <a:r>
              <a:rPr lang="en-US" dirty="0"/>
              <a:t>safe from my thumbs and from the eggs I broke</a:t>
            </a:r>
            <a:br>
              <a:rPr lang="en-US" dirty="0"/>
            </a:br>
            <a:r>
              <a:rPr lang="en-US" dirty="0"/>
              <a:t>into the </a:t>
            </a:r>
            <a:r>
              <a:rPr lang="en-US" dirty="0" err="1"/>
              <a:t>gibus</a:t>
            </a:r>
            <a:r>
              <a:rPr lang="en-US" dirty="0"/>
              <a:t> brimming with their yolk.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66064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And now I must remind you in conclusion,</a:t>
            </a:r>
            <a:br>
              <a:rPr lang="en-US" dirty="0"/>
            </a:br>
            <a:r>
              <a:rPr lang="en-US" dirty="0"/>
              <a:t>that I am followed everywhere and that</a:t>
            </a:r>
            <a:br>
              <a:rPr lang="en-US" dirty="0"/>
            </a:br>
            <a:r>
              <a:rPr lang="en-US" dirty="0"/>
              <a:t>space is collapsible, although the bounty</a:t>
            </a:r>
            <a:br>
              <a:rPr lang="en-US" dirty="0"/>
            </a:br>
            <a:r>
              <a:rPr lang="en-US" dirty="0"/>
              <a:t>of memory is often </a:t>
            </a:r>
            <a:r>
              <a:rPr lang="en-US" dirty="0" err="1"/>
              <a:t>incomlete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once in a dusty place of Mora county</a:t>
            </a:r>
            <a:br>
              <a:rPr lang="en-US" dirty="0"/>
            </a:br>
            <a:r>
              <a:rPr lang="en-US" dirty="0"/>
              <a:t>(half town, half desert, dump mound and </a:t>
            </a:r>
            <a:r>
              <a:rPr lang="en-US" dirty="0" err="1"/>
              <a:t>mescquite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and once in West Virginia (a muddy</a:t>
            </a:r>
            <a:br>
              <a:rPr lang="en-US" dirty="0"/>
            </a:br>
            <a:r>
              <a:rPr lang="en-US" dirty="0"/>
              <a:t>red road between an orchard and a veil</a:t>
            </a:r>
            <a:br>
              <a:rPr lang="en-US" dirty="0"/>
            </a:br>
            <a:r>
              <a:rPr lang="en-US" dirty="0"/>
              <a:t>of rapid rain) it came, that sudden shudder,</a:t>
            </a:r>
            <a:br>
              <a:rPr lang="en-US" dirty="0"/>
            </a:br>
            <a:r>
              <a:rPr lang="en-US" dirty="0"/>
              <a:t>a Russian something that I could inhale</a:t>
            </a:r>
            <a:br>
              <a:rPr lang="en-US" dirty="0"/>
            </a:br>
            <a:r>
              <a:rPr lang="en-US" dirty="0"/>
              <a:t>but could not see. Some rapid words were uttered – </a:t>
            </a:r>
            <a:br>
              <a:rPr lang="en-US" dirty="0"/>
            </a:br>
            <a:r>
              <a:rPr lang="en-US" dirty="0"/>
              <a:t>and then the child slept on, the door was shut.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conjurer collects his poor belongings – </a:t>
            </a:r>
            <a:br>
              <a:rPr lang="en-US" dirty="0"/>
            </a:br>
            <a:r>
              <a:rPr lang="en-US" dirty="0"/>
              <a:t>the colored handkerchief, the magic rope,</a:t>
            </a:r>
            <a:br>
              <a:rPr lang="en-US" dirty="0"/>
            </a:br>
            <a:r>
              <a:rPr lang="en-US" dirty="0"/>
              <a:t>the double-bottomed rhymes, the cage, the song.</a:t>
            </a:r>
            <a:br>
              <a:rPr lang="en-US" dirty="0"/>
            </a:br>
            <a:r>
              <a:rPr lang="en-US" dirty="0"/>
              <a:t>You tell him of the passes you detect.</a:t>
            </a:r>
            <a:br>
              <a:rPr lang="en-US" dirty="0"/>
            </a:br>
            <a:r>
              <a:rPr lang="en-US" dirty="0"/>
              <a:t>The mystery remains intact. The check</a:t>
            </a:r>
            <a:br>
              <a:rPr lang="en-US" dirty="0"/>
            </a:br>
            <a:r>
              <a:rPr lang="en-US" dirty="0"/>
              <a:t>comes forward in the smiling envelope.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dirty="0" smtClean="0"/>
              <a:t>Я </a:t>
            </a:r>
            <a:r>
              <a:rPr lang="ru-RU" dirty="0"/>
              <a:t>американский писатель, рождённый в России, получивший образование в Англии, где я изучал французскую литературу перед тем, как на пятнадцать лет переселиться в Германию. </a:t>
            </a:r>
            <a:r>
              <a:rPr lang="ru-RU" dirty="0" smtClean="0"/>
              <a:t>…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dirty="0" smtClean="0"/>
              <a:t>Моя </a:t>
            </a:r>
            <a:r>
              <a:rPr lang="ru-RU" dirty="0"/>
              <a:t>голова разговаривает по-английски, моё сердце — по-русски, и моё ухо — по-французски.</a:t>
            </a:r>
          </a:p>
        </p:txBody>
      </p:sp>
    </p:spTree>
    <p:extLst>
      <p:ext uri="{BB962C8B-B14F-4D97-AF65-F5344CB8AC3E}">
        <p14:creationId xmlns:p14="http://schemas.microsoft.com/office/powerpoint/2010/main" val="5251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66784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               'How would you say "delightful talk" in Russian?</a:t>
            </a:r>
          </a:p>
          <a:p>
            <a:endParaRPr lang="en-US" dirty="0"/>
          </a:p>
          <a:p>
            <a:r>
              <a:rPr lang="en-US" dirty="0"/>
              <a:t>                'How would you say "good night?" '</a:t>
            </a:r>
          </a:p>
          <a:p>
            <a:endParaRPr lang="en-US" dirty="0"/>
          </a:p>
          <a:p>
            <a:r>
              <a:rPr lang="en-US" dirty="0"/>
              <a:t>            Oh, that would be:</a:t>
            </a:r>
          </a:p>
          <a:p>
            <a:r>
              <a:rPr lang="en-US" dirty="0"/>
              <a:t>            </a:t>
            </a:r>
            <a:r>
              <a:rPr lang="en-US" dirty="0" err="1"/>
              <a:t>Bessonitza</a:t>
            </a:r>
            <a:r>
              <a:rPr lang="en-US" dirty="0"/>
              <a:t>, </a:t>
            </a:r>
            <a:r>
              <a:rPr lang="en-US" dirty="0" err="1"/>
              <a:t>tvoy</a:t>
            </a:r>
            <a:r>
              <a:rPr lang="en-US" dirty="0"/>
              <a:t> </a:t>
            </a:r>
            <a:r>
              <a:rPr lang="en-US" dirty="0" err="1"/>
              <a:t>vzor</a:t>
            </a:r>
            <a:r>
              <a:rPr lang="en-US" dirty="0"/>
              <a:t> </a:t>
            </a:r>
            <a:r>
              <a:rPr lang="en-US" dirty="0" err="1"/>
              <a:t>oonyl</a:t>
            </a:r>
            <a:r>
              <a:rPr lang="en-US" dirty="0"/>
              <a:t> I </a:t>
            </a:r>
            <a:r>
              <a:rPr lang="en-US" dirty="0" err="1"/>
              <a:t>strashen</a:t>
            </a:r>
            <a:r>
              <a:rPr lang="en-US" dirty="0"/>
              <a:t>;</a:t>
            </a:r>
          </a:p>
          <a:p>
            <a:r>
              <a:rPr lang="en-US" dirty="0"/>
              <a:t>            </a:t>
            </a:r>
            <a:r>
              <a:rPr lang="en-US" dirty="0" err="1"/>
              <a:t>lubov</a:t>
            </a:r>
            <a:r>
              <a:rPr lang="en-US" dirty="0"/>
              <a:t>' </a:t>
            </a:r>
            <a:r>
              <a:rPr lang="en-US" dirty="0" err="1"/>
              <a:t>moya</a:t>
            </a:r>
            <a:r>
              <a:rPr lang="en-US" dirty="0"/>
              <a:t>, </a:t>
            </a:r>
            <a:r>
              <a:rPr lang="en-US" dirty="0" err="1" smtClean="0"/>
              <a:t>otstoopnika</a:t>
            </a:r>
            <a:r>
              <a:rPr lang="en-US" dirty="0" smtClean="0"/>
              <a:t> </a:t>
            </a:r>
            <a:r>
              <a:rPr lang="en-US" dirty="0" err="1"/>
              <a:t>prostee</a:t>
            </a:r>
            <a:r>
              <a:rPr lang="en-US" dirty="0"/>
              <a:t>.</a:t>
            </a:r>
          </a:p>
          <a:p>
            <a:r>
              <a:rPr lang="en-US" dirty="0"/>
              <a:t>            (Insomnia, your stare is dull and ashen,</a:t>
            </a:r>
          </a:p>
          <a:p>
            <a:r>
              <a:rPr lang="en-US" dirty="0"/>
              <a:t>            my love, forgive me this apostasy.)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66064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The Room</a:t>
            </a:r>
          </a:p>
          <a:p>
            <a:endParaRPr lang="en-US" dirty="0"/>
          </a:p>
          <a:p>
            <a:r>
              <a:rPr lang="en-US" dirty="0"/>
              <a:t>The room a dying poet took</a:t>
            </a:r>
          </a:p>
          <a:p>
            <a:r>
              <a:rPr lang="en-US" dirty="0"/>
              <a:t>At nightfall in a dead hotel</a:t>
            </a:r>
          </a:p>
          <a:p>
            <a:r>
              <a:rPr lang="en-US" dirty="0"/>
              <a:t>Had both directories - the book</a:t>
            </a:r>
          </a:p>
          <a:p>
            <a:r>
              <a:rPr lang="en-US" dirty="0"/>
              <a:t>Of Heaven and the book of Bell.</a:t>
            </a:r>
          </a:p>
          <a:p>
            <a:endParaRPr lang="en-US" dirty="0"/>
          </a:p>
          <a:p>
            <a:r>
              <a:rPr lang="en-US" dirty="0"/>
              <a:t>It had a mirror and a chair,</a:t>
            </a:r>
          </a:p>
          <a:p>
            <a:r>
              <a:rPr lang="en-US" dirty="0"/>
              <a:t>It had a window and a bed,</a:t>
            </a:r>
          </a:p>
          <a:p>
            <a:r>
              <a:rPr lang="en-US" dirty="0"/>
              <a:t>Its ribs let in the darkness where</a:t>
            </a:r>
          </a:p>
          <a:p>
            <a:r>
              <a:rPr lang="en-US" dirty="0"/>
              <a:t>Rain glistened and a </a:t>
            </a:r>
            <a:r>
              <a:rPr lang="en-US" dirty="0" smtClean="0"/>
              <a:t>shop-sign </a:t>
            </a:r>
            <a:r>
              <a:rPr lang="en-US" dirty="0"/>
              <a:t>bled.</a:t>
            </a:r>
          </a:p>
          <a:p>
            <a:endParaRPr lang="en-US" dirty="0"/>
          </a:p>
          <a:p>
            <a:r>
              <a:rPr lang="en-US" dirty="0"/>
              <a:t>Not tears, not terror, but a blend</a:t>
            </a:r>
          </a:p>
          <a:p>
            <a:r>
              <a:rPr lang="en-US" dirty="0"/>
              <a:t>Of </a:t>
            </a:r>
            <a:r>
              <a:rPr lang="en-US" dirty="0" smtClean="0"/>
              <a:t>anonymity </a:t>
            </a:r>
            <a:r>
              <a:rPr lang="en-US" dirty="0"/>
              <a:t>and doom.</a:t>
            </a:r>
          </a:p>
          <a:p>
            <a:r>
              <a:rPr lang="en-US" dirty="0"/>
              <a:t>It seemed, that room, to condescend</a:t>
            </a:r>
          </a:p>
          <a:p>
            <a:r>
              <a:rPr lang="en-US" dirty="0"/>
              <a:t>To imitate a normal room.</a:t>
            </a:r>
          </a:p>
          <a:p>
            <a:endParaRPr lang="en-US" dirty="0"/>
          </a:p>
          <a:p>
            <a:r>
              <a:rPr lang="en-US" dirty="0"/>
              <a:t>Wherever some automobile</a:t>
            </a:r>
          </a:p>
          <a:p>
            <a:r>
              <a:rPr lang="en-US" dirty="0"/>
              <a:t>Subliminally slit the night,</a:t>
            </a:r>
          </a:p>
          <a:p>
            <a:r>
              <a:rPr lang="en-US" dirty="0"/>
              <a:t>The walls and ceiling would reveal</a:t>
            </a:r>
          </a:p>
          <a:p>
            <a:r>
              <a:rPr lang="en-US" dirty="0"/>
              <a:t>A wheeling skeleton of light.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9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65344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Soon afterwards the room was mine,</a:t>
            </a:r>
          </a:p>
          <a:p>
            <a:r>
              <a:rPr lang="en-US" dirty="0"/>
              <a:t>A similar striped cageling, I</a:t>
            </a:r>
          </a:p>
          <a:p>
            <a:r>
              <a:rPr lang="en-US" dirty="0"/>
              <a:t>Grouped for the lamp and found the line</a:t>
            </a:r>
          </a:p>
          <a:p>
            <a:r>
              <a:rPr lang="en-US" dirty="0"/>
              <a:t>"Alone, unknown, unloved, I die"</a:t>
            </a:r>
          </a:p>
          <a:p>
            <a:endParaRPr lang="en-US" dirty="0"/>
          </a:p>
          <a:p>
            <a:r>
              <a:rPr lang="en-US" dirty="0"/>
              <a:t>in pencil, just above the bed.</a:t>
            </a:r>
          </a:p>
          <a:p>
            <a:r>
              <a:rPr lang="en-US" dirty="0"/>
              <a:t>It had a false quotation air.</a:t>
            </a:r>
          </a:p>
          <a:p>
            <a:r>
              <a:rPr lang="en-US" dirty="0"/>
              <a:t>Was it a she - wild-eyed, well-read,</a:t>
            </a:r>
          </a:p>
          <a:p>
            <a:r>
              <a:rPr lang="en-US" dirty="0"/>
              <a:t>Or a fat man with </a:t>
            </a:r>
            <a:r>
              <a:rPr lang="en-US" dirty="0" smtClean="0"/>
              <a:t>thinning </a:t>
            </a:r>
            <a:r>
              <a:rPr lang="en-US" dirty="0"/>
              <a:t>hair.</a:t>
            </a:r>
          </a:p>
          <a:p>
            <a:endParaRPr lang="en-US" dirty="0"/>
          </a:p>
          <a:p>
            <a:r>
              <a:rPr lang="en-US" dirty="0"/>
              <a:t>I asked a gentle Negro maid,</a:t>
            </a:r>
          </a:p>
          <a:p>
            <a:r>
              <a:rPr lang="en-US" dirty="0"/>
              <a:t>I asked a captain and his crew.</a:t>
            </a:r>
          </a:p>
          <a:p>
            <a:r>
              <a:rPr lang="en-US" dirty="0"/>
              <a:t>I asked a night clerk. Undismayed</a:t>
            </a:r>
          </a:p>
          <a:p>
            <a:r>
              <a:rPr lang="en-US" dirty="0"/>
              <a:t>I asked a drunk. Nobody knew.</a:t>
            </a:r>
          </a:p>
          <a:p>
            <a:endParaRPr lang="en-US" dirty="0"/>
          </a:p>
          <a:p>
            <a:r>
              <a:rPr lang="en-US" dirty="0"/>
              <a:t>Perhaps when he had found the switch</a:t>
            </a:r>
          </a:p>
          <a:p>
            <a:r>
              <a:rPr lang="en-US" dirty="0"/>
              <a:t>He saw the picture on the wall</a:t>
            </a:r>
          </a:p>
          <a:p>
            <a:r>
              <a:rPr lang="en-US" dirty="0"/>
              <a:t>And cursed the red eruption which</a:t>
            </a:r>
          </a:p>
          <a:p>
            <a:r>
              <a:rPr lang="en-US" dirty="0"/>
              <a:t>Tried to be maples in the fall?</a:t>
            </a:r>
          </a:p>
        </p:txBody>
      </p:sp>
    </p:spTree>
    <p:extLst>
      <p:ext uri="{BB962C8B-B14F-4D97-AF65-F5344CB8AC3E}">
        <p14:creationId xmlns:p14="http://schemas.microsoft.com/office/powerpoint/2010/main" val="18275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6534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Artistically in the style</a:t>
            </a:r>
          </a:p>
          <a:p>
            <a:r>
              <a:rPr lang="en-US" dirty="0"/>
              <a:t>Of  Mr. </a:t>
            </a:r>
            <a:r>
              <a:rPr lang="en-US" dirty="0" smtClean="0"/>
              <a:t>Churchill </a:t>
            </a:r>
            <a:r>
              <a:rPr lang="en-US" dirty="0"/>
              <a:t>at his best,</a:t>
            </a:r>
          </a:p>
          <a:p>
            <a:r>
              <a:rPr lang="en-US" dirty="0"/>
              <a:t>Those maples marched in double file</a:t>
            </a:r>
          </a:p>
          <a:p>
            <a:r>
              <a:rPr lang="en-US" dirty="0"/>
              <a:t>From Glen Lake to Restricted Rest.</a:t>
            </a:r>
          </a:p>
          <a:p>
            <a:endParaRPr lang="en-US" dirty="0"/>
          </a:p>
          <a:p>
            <a:r>
              <a:rPr lang="en-US" dirty="0"/>
              <a:t>Perhaps my text is incomplete.</a:t>
            </a:r>
          </a:p>
          <a:p>
            <a:r>
              <a:rPr lang="en-US" dirty="0"/>
              <a:t>A poet's death is after all</a:t>
            </a:r>
          </a:p>
          <a:p>
            <a:r>
              <a:rPr lang="en-US" dirty="0"/>
              <a:t>A question of technique, a neat </a:t>
            </a:r>
          </a:p>
          <a:p>
            <a:r>
              <a:rPr lang="en-US" dirty="0"/>
              <a:t>Enjambment, a melodic fall.</a:t>
            </a:r>
          </a:p>
          <a:p>
            <a:endParaRPr lang="en-US" dirty="0"/>
          </a:p>
          <a:p>
            <a:r>
              <a:rPr lang="en-US" dirty="0"/>
              <a:t>And here a life had come apart</a:t>
            </a:r>
          </a:p>
          <a:p>
            <a:r>
              <a:rPr lang="en-US" dirty="0"/>
              <a:t>In darkness, and the room had grown</a:t>
            </a:r>
          </a:p>
          <a:p>
            <a:r>
              <a:rPr lang="en-US" dirty="0"/>
              <a:t>A ghostly thorax, with a heart</a:t>
            </a:r>
          </a:p>
          <a:p>
            <a:r>
              <a:rPr lang="en-US" dirty="0"/>
              <a:t>Unknown, unloved - but not alone.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9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5846"/>
            <a:ext cx="6606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DISCOVERY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found it in a legendary land </a:t>
            </a:r>
            <a:br>
              <a:rPr lang="en-US" dirty="0"/>
            </a:br>
            <a:r>
              <a:rPr lang="en-US" dirty="0"/>
              <a:t>all rocks and lavender and tufted grass, </a:t>
            </a:r>
            <a:br>
              <a:rPr lang="en-US" dirty="0"/>
            </a:br>
            <a:r>
              <a:rPr lang="en-US" dirty="0"/>
              <a:t>where it was settled on some sodden sand, </a:t>
            </a:r>
            <a:br>
              <a:rPr lang="en-US" dirty="0"/>
            </a:br>
            <a:r>
              <a:rPr lang="en-US" dirty="0"/>
              <a:t>hard by the torrent of </a:t>
            </a:r>
            <a:r>
              <a:rPr lang="en-US" dirty="0" smtClean="0"/>
              <a:t>a mountain </a:t>
            </a:r>
            <a:r>
              <a:rPr lang="en-US" dirty="0"/>
              <a:t>pass.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found it and I named it, being versed</a:t>
            </a:r>
            <a:br>
              <a:rPr lang="en-US" dirty="0"/>
            </a:br>
            <a:r>
              <a:rPr lang="en-US" dirty="0"/>
              <a:t>in taxonomic Latin; thus became</a:t>
            </a:r>
            <a:br>
              <a:rPr lang="en-US" dirty="0"/>
            </a:br>
            <a:r>
              <a:rPr lang="en-US" dirty="0"/>
              <a:t>godfather to an insect and its first</a:t>
            </a:r>
            <a:br>
              <a:rPr lang="en-US" dirty="0"/>
            </a:br>
            <a:r>
              <a:rPr lang="en-US" dirty="0"/>
              <a:t>describer - and I want no other fame.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Wide open on its pin (though fast asleep),</a:t>
            </a:r>
            <a:br>
              <a:rPr lang="en-US" dirty="0"/>
            </a:br>
            <a:r>
              <a:rPr lang="en-US" dirty="0"/>
              <a:t>and safe from creeping relatives and rust,</a:t>
            </a:r>
            <a:br>
              <a:rPr lang="en-US" dirty="0"/>
            </a:br>
            <a:r>
              <a:rPr lang="en-US" dirty="0"/>
              <a:t>in the secluded stronghold where we keep</a:t>
            </a:r>
            <a:br>
              <a:rPr lang="en-US" dirty="0"/>
            </a:br>
            <a:r>
              <a:rPr lang="en-US" dirty="0"/>
              <a:t>type specimens it will transcend its dust.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Dark pictures, thrones, the stones that pilgrims kiss,</a:t>
            </a:r>
            <a:br>
              <a:rPr lang="en-US" dirty="0"/>
            </a:br>
            <a:r>
              <a:rPr lang="en-US" dirty="0"/>
              <a:t>poems that take a thousand years to die</a:t>
            </a:r>
            <a:br>
              <a:rPr lang="en-US" dirty="0"/>
            </a:br>
            <a:r>
              <a:rPr lang="en-US" dirty="0"/>
              <a:t>but ape the immortality of this</a:t>
            </a:r>
            <a:br>
              <a:rPr lang="en-US" dirty="0"/>
            </a:br>
            <a:r>
              <a:rPr lang="en-US" dirty="0"/>
              <a:t>red label on a little butterfly.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9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6632"/>
            <a:ext cx="6606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On </a:t>
            </a:r>
            <a:r>
              <a:rPr lang="en-US" sz="2400" b="1" dirty="0"/>
              <a:t>translating "Eugene </a:t>
            </a:r>
            <a:r>
              <a:rPr lang="en-US" sz="2400" b="1" dirty="0" err="1"/>
              <a:t>Onegin</a:t>
            </a:r>
            <a:r>
              <a:rPr lang="en-US" sz="2400" b="1" dirty="0"/>
              <a:t>" </a:t>
            </a:r>
          </a:p>
          <a:p>
            <a:endParaRPr lang="en-US" dirty="0" smtClean="0"/>
          </a:p>
          <a:p>
            <a:r>
              <a:rPr lang="en-US" dirty="0" smtClean="0"/>
              <a:t>1.</a:t>
            </a:r>
            <a:endParaRPr lang="en-US" dirty="0"/>
          </a:p>
          <a:p>
            <a:r>
              <a:rPr lang="en-US" dirty="0"/>
              <a:t>What is translation? On a platter</a:t>
            </a:r>
          </a:p>
          <a:p>
            <a:r>
              <a:rPr lang="en-US" dirty="0"/>
              <a:t>A poets pale and glaring head,</a:t>
            </a:r>
          </a:p>
          <a:p>
            <a:r>
              <a:rPr lang="en-US" dirty="0"/>
              <a:t>A parrot's screech, a monkey's chatter,</a:t>
            </a:r>
          </a:p>
          <a:p>
            <a:r>
              <a:rPr lang="en-US" dirty="0"/>
              <a:t>And profanation of the dead.</a:t>
            </a:r>
          </a:p>
          <a:p>
            <a:r>
              <a:rPr lang="en-US" dirty="0"/>
              <a:t>The </a:t>
            </a:r>
            <a:r>
              <a:rPr lang="en-US" dirty="0" err="1"/>
              <a:t>parasits</a:t>
            </a:r>
            <a:r>
              <a:rPr lang="en-US" dirty="0"/>
              <a:t> you were so hard on</a:t>
            </a:r>
          </a:p>
          <a:p>
            <a:r>
              <a:rPr lang="en-US" dirty="0"/>
              <a:t>Are pardoned if I have your pardon,</a:t>
            </a:r>
          </a:p>
          <a:p>
            <a:r>
              <a:rPr lang="en-US" dirty="0"/>
              <a:t>O, Pushkin, for my stratagem:</a:t>
            </a:r>
          </a:p>
          <a:p>
            <a:r>
              <a:rPr lang="en-US" dirty="0"/>
              <a:t>I travelled down your secret stem,</a:t>
            </a:r>
          </a:p>
          <a:p>
            <a:r>
              <a:rPr lang="en-US" dirty="0"/>
              <a:t>And reached the root, and fed upon it;</a:t>
            </a:r>
          </a:p>
          <a:p>
            <a:r>
              <a:rPr lang="en-US" dirty="0"/>
              <a:t>Then, in a language newly learned,</a:t>
            </a:r>
          </a:p>
          <a:p>
            <a:r>
              <a:rPr lang="en-US" dirty="0"/>
              <a:t>I grew another stalk and turned</a:t>
            </a:r>
          </a:p>
          <a:p>
            <a:r>
              <a:rPr lang="en-US" dirty="0"/>
              <a:t>Your stanza patterned on a sonnet,</a:t>
            </a:r>
          </a:p>
          <a:p>
            <a:r>
              <a:rPr lang="en-US" dirty="0"/>
              <a:t>Into my honest roadside prose--</a:t>
            </a:r>
          </a:p>
          <a:p>
            <a:r>
              <a:rPr lang="en-US" dirty="0"/>
              <a:t>All thorn, but cousin to your rose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6750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</a:t>
            </a:r>
          </a:p>
          <a:p>
            <a:endParaRPr lang="en-US" dirty="0"/>
          </a:p>
          <a:p>
            <a:r>
              <a:rPr lang="en-US" dirty="0"/>
              <a:t>Reflected words can only shiver</a:t>
            </a:r>
          </a:p>
          <a:p>
            <a:r>
              <a:rPr lang="en-US" dirty="0"/>
              <a:t>Like elongated lights that twist</a:t>
            </a:r>
          </a:p>
          <a:p>
            <a:r>
              <a:rPr lang="en-US" dirty="0"/>
              <a:t>In the black mirror of a river</a:t>
            </a:r>
          </a:p>
          <a:p>
            <a:r>
              <a:rPr lang="en-US" dirty="0"/>
              <a:t>Between the city and the mist.</a:t>
            </a:r>
          </a:p>
          <a:p>
            <a:r>
              <a:rPr lang="en-US" dirty="0"/>
              <a:t>Elusive Pushkin! Persevering,</a:t>
            </a:r>
          </a:p>
          <a:p>
            <a:r>
              <a:rPr lang="en-US" dirty="0"/>
              <a:t>I still pick up Tatiana's earring,</a:t>
            </a:r>
          </a:p>
          <a:p>
            <a:r>
              <a:rPr lang="en-US" dirty="0"/>
              <a:t>Still travel with your sullen rake.</a:t>
            </a:r>
          </a:p>
          <a:p>
            <a:r>
              <a:rPr lang="en-US" dirty="0"/>
              <a:t>I find another man's mistake,</a:t>
            </a:r>
          </a:p>
          <a:p>
            <a:r>
              <a:rPr lang="en-US" dirty="0"/>
              <a:t>I </a:t>
            </a:r>
            <a:r>
              <a:rPr lang="en-US" dirty="0" smtClean="0"/>
              <a:t>analyze </a:t>
            </a:r>
            <a:r>
              <a:rPr lang="en-US" dirty="0"/>
              <a:t>alliterations</a:t>
            </a:r>
          </a:p>
          <a:p>
            <a:r>
              <a:rPr lang="en-US" dirty="0"/>
              <a:t>That grace your feasts and haunt the great</a:t>
            </a:r>
          </a:p>
          <a:p>
            <a:r>
              <a:rPr lang="en-US" dirty="0"/>
              <a:t>Fourth stanza of your Canto Eight.</a:t>
            </a:r>
          </a:p>
          <a:p>
            <a:r>
              <a:rPr lang="en-US" dirty="0"/>
              <a:t>This is my task -- a poet's patience</a:t>
            </a:r>
          </a:p>
          <a:p>
            <a:r>
              <a:rPr lang="en-US" dirty="0"/>
              <a:t>And </a:t>
            </a:r>
            <a:r>
              <a:rPr lang="en-US" dirty="0" err="1" smtClean="0"/>
              <a:t>scholliastic</a:t>
            </a:r>
            <a:r>
              <a:rPr lang="en-US" dirty="0" smtClean="0"/>
              <a:t> </a:t>
            </a:r>
            <a:r>
              <a:rPr lang="en-US" dirty="0"/>
              <a:t>passion </a:t>
            </a:r>
            <a:r>
              <a:rPr lang="en-US" dirty="0" err="1"/>
              <a:t>blent</a:t>
            </a:r>
            <a:r>
              <a:rPr lang="en-US" dirty="0"/>
              <a:t>:</a:t>
            </a:r>
          </a:p>
          <a:p>
            <a:r>
              <a:rPr lang="en-US" dirty="0"/>
              <a:t>Dove-dropping on your monument.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4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34481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ГЛАВА ВОСЬМАЯ </a:t>
            </a:r>
          </a:p>
          <a:p>
            <a:r>
              <a:rPr lang="en-US" dirty="0" smtClean="0"/>
              <a:t>			</a:t>
            </a:r>
            <a:r>
              <a:rPr lang="ru-RU" dirty="0" err="1" smtClean="0"/>
              <a:t>Fare</a:t>
            </a:r>
            <a:r>
              <a:rPr lang="ru-RU" dirty="0" smtClean="0"/>
              <a:t> </a:t>
            </a:r>
            <a:r>
              <a:rPr lang="ru-RU" dirty="0" err="1"/>
              <a:t>thee</a:t>
            </a:r>
            <a:r>
              <a:rPr lang="ru-RU" dirty="0"/>
              <a:t> </a:t>
            </a:r>
            <a:r>
              <a:rPr lang="ru-RU" dirty="0" err="1"/>
              <a:t>well</a:t>
            </a:r>
            <a:r>
              <a:rPr lang="ru-RU" dirty="0"/>
              <a:t>,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if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ever</a:t>
            </a:r>
            <a:r>
              <a:rPr lang="ru-RU" dirty="0"/>
              <a:t> </a:t>
            </a:r>
          </a:p>
          <a:p>
            <a:r>
              <a:rPr lang="ru-RU" dirty="0"/>
              <a:t>                                      </a:t>
            </a:r>
            <a:r>
              <a:rPr lang="en-US" dirty="0" smtClean="0"/>
              <a:t>	</a:t>
            </a:r>
            <a:r>
              <a:rPr lang="ru-RU" dirty="0" smtClean="0"/>
              <a:t> </a:t>
            </a:r>
            <a:r>
              <a:rPr lang="ru-RU" dirty="0" err="1"/>
              <a:t>Still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ever</a:t>
            </a:r>
            <a:r>
              <a:rPr lang="ru-RU" dirty="0"/>
              <a:t> </a:t>
            </a:r>
            <a:r>
              <a:rPr lang="ru-RU" dirty="0" err="1"/>
              <a:t>fare</a:t>
            </a:r>
            <a:r>
              <a:rPr lang="ru-RU" dirty="0"/>
              <a:t> </a:t>
            </a:r>
            <a:r>
              <a:rPr lang="ru-RU" dirty="0" err="1"/>
              <a:t>thee</a:t>
            </a:r>
            <a:r>
              <a:rPr lang="ru-RU" dirty="0"/>
              <a:t> </a:t>
            </a:r>
            <a:r>
              <a:rPr lang="ru-RU" dirty="0" err="1"/>
              <a:t>well</a:t>
            </a:r>
            <a:r>
              <a:rPr lang="ru-RU" dirty="0"/>
              <a:t>. </a:t>
            </a:r>
          </a:p>
          <a:p>
            <a:r>
              <a:rPr lang="ru-RU" dirty="0"/>
              <a:t>                                                                 </a:t>
            </a:r>
            <a:r>
              <a:rPr lang="en-US" dirty="0" smtClean="0"/>
              <a:t>		</a:t>
            </a:r>
            <a:r>
              <a:rPr lang="ru-RU" i="1" dirty="0" err="1" smtClean="0"/>
              <a:t>Byron</a:t>
            </a:r>
            <a:r>
              <a:rPr lang="ru-RU" i="1" dirty="0" smtClean="0"/>
              <a:t> </a:t>
            </a:r>
            <a:endParaRPr lang="ru-RU" i="1" dirty="0"/>
          </a:p>
          <a:p>
            <a:r>
              <a:rPr lang="ru-RU" dirty="0"/>
              <a:t> </a:t>
            </a:r>
            <a:r>
              <a:rPr lang="ru-RU" dirty="0" smtClean="0"/>
              <a:t>         </a:t>
            </a:r>
            <a:r>
              <a:rPr lang="ru-RU" dirty="0"/>
              <a:t>I.</a:t>
            </a:r>
          </a:p>
          <a:p>
            <a:r>
              <a:rPr lang="ru-RU" dirty="0" smtClean="0"/>
              <a:t>В </a:t>
            </a:r>
            <a:r>
              <a:rPr lang="ru-RU" dirty="0"/>
              <a:t>те дни, когда в садах Лицея </a:t>
            </a:r>
          </a:p>
          <a:p>
            <a:r>
              <a:rPr lang="ru-RU" dirty="0"/>
              <a:t>Я безмятежно расцветал, </a:t>
            </a:r>
          </a:p>
          <a:p>
            <a:r>
              <a:rPr lang="ru-RU" dirty="0"/>
              <a:t>         </a:t>
            </a:r>
            <a:r>
              <a:rPr lang="en-US" dirty="0" smtClean="0"/>
              <a:t>		</a:t>
            </a:r>
            <a:r>
              <a:rPr lang="ru-RU" dirty="0" smtClean="0"/>
              <a:t> </a:t>
            </a:r>
            <a:r>
              <a:rPr lang="ru-RU" dirty="0"/>
              <a:t>&lt; . . . &gt; </a:t>
            </a:r>
          </a:p>
          <a:p>
            <a:r>
              <a:rPr lang="ru-RU" dirty="0"/>
              <a:t> </a:t>
            </a:r>
            <a:r>
              <a:rPr lang="ru-RU" dirty="0" smtClean="0"/>
              <a:t>       </a:t>
            </a:r>
            <a:r>
              <a:rPr lang="ru-RU" dirty="0"/>
              <a:t>IV.</a:t>
            </a:r>
          </a:p>
          <a:p>
            <a:r>
              <a:rPr lang="ru-RU" dirty="0" smtClean="0"/>
              <a:t>Но </a:t>
            </a:r>
            <a:r>
              <a:rPr lang="ru-RU" dirty="0"/>
              <a:t>я отстал от их союза </a:t>
            </a:r>
          </a:p>
          <a:p>
            <a:r>
              <a:rPr lang="ru-RU" dirty="0"/>
              <a:t>И вдаль бежал... она за мной. </a:t>
            </a:r>
          </a:p>
          <a:p>
            <a:r>
              <a:rPr lang="ru-RU" dirty="0"/>
              <a:t>Как часто ласковая Муза </a:t>
            </a:r>
          </a:p>
          <a:p>
            <a:r>
              <a:rPr lang="ru-RU" dirty="0"/>
              <a:t>Мне услаждала путь немой </a:t>
            </a:r>
          </a:p>
          <a:p>
            <a:r>
              <a:rPr lang="ru-RU" dirty="0"/>
              <a:t>Волшебством тайного рассказа! </a:t>
            </a:r>
          </a:p>
          <a:p>
            <a:r>
              <a:rPr lang="ru-RU" dirty="0"/>
              <a:t>Как часто, по скалам Кавказа, </a:t>
            </a:r>
          </a:p>
          <a:p>
            <a:r>
              <a:rPr lang="ru-RU" dirty="0"/>
              <a:t>Она </a:t>
            </a:r>
            <a:r>
              <a:rPr lang="ru-RU" dirty="0" err="1"/>
              <a:t>Ленорой</a:t>
            </a:r>
            <a:r>
              <a:rPr lang="ru-RU" dirty="0"/>
              <a:t>, при луне, </a:t>
            </a:r>
          </a:p>
          <a:p>
            <a:r>
              <a:rPr lang="ru-RU" dirty="0"/>
              <a:t>Со мной скакала на коне! </a:t>
            </a:r>
          </a:p>
          <a:p>
            <a:r>
              <a:rPr lang="ru-RU" dirty="0"/>
              <a:t>Как часто по брегам Тавриды </a:t>
            </a:r>
          </a:p>
          <a:p>
            <a:r>
              <a:rPr lang="ru-RU" dirty="0"/>
              <a:t>Она меня во мгле ночной </a:t>
            </a:r>
          </a:p>
          <a:p>
            <a:r>
              <a:rPr lang="ru-RU" dirty="0"/>
              <a:t>Водила слушать шум морской, </a:t>
            </a:r>
          </a:p>
          <a:p>
            <a:r>
              <a:rPr lang="ru-RU" dirty="0"/>
              <a:t>Немолчный шепот Нереиды, </a:t>
            </a:r>
          </a:p>
          <a:p>
            <a:r>
              <a:rPr lang="ru-RU" dirty="0"/>
              <a:t>Глубокий, вечный хор валов, </a:t>
            </a:r>
          </a:p>
          <a:p>
            <a:r>
              <a:rPr lang="ru-RU" dirty="0"/>
              <a:t>Хвалебный гимн отцу миров.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2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824</Words>
  <Application>Microsoft Office PowerPoint</Application>
  <PresentationFormat>Экран (4:3)</PresentationFormat>
  <Paragraphs>222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Vladimir Vladimirovich Nabokov 1899-1977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Vladimir Vladimirovich Nabokov 1899-1977</dc:title>
  <dc:creator>Tsfasman</dc:creator>
  <cp:lastModifiedBy>Tsfasman</cp:lastModifiedBy>
  <cp:revision>13</cp:revision>
  <dcterms:created xsi:type="dcterms:W3CDTF">2012-05-16T10:15:45Z</dcterms:created>
  <dcterms:modified xsi:type="dcterms:W3CDTF">2012-05-17T13:58:56Z</dcterms:modified>
</cp:coreProperties>
</file>