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2" r:id="rId4"/>
    <p:sldId id="273" r:id="rId5"/>
    <p:sldId id="274" r:id="rId6"/>
    <p:sldId id="275" r:id="rId7"/>
    <p:sldId id="27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en-US" b="1" dirty="0" err="1"/>
              <a:t>Wystan</a:t>
            </a:r>
            <a:r>
              <a:rPr lang="en-US" b="1" dirty="0"/>
              <a:t> Hugh </a:t>
            </a:r>
            <a:r>
              <a:rPr lang="en-US" b="1" dirty="0" smtClean="0"/>
              <a:t>Auden</a:t>
            </a:r>
            <a:br>
              <a:rPr lang="en-US" b="1" dirty="0" smtClean="0"/>
            </a:br>
            <a:r>
              <a:rPr lang="en-US" sz="2800" b="1" dirty="0" smtClean="0"/>
              <a:t>1907 - 1973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991966" cy="509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5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0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 Memory of W. B. </a:t>
            </a:r>
            <a:r>
              <a:rPr lang="en-US" b="1" dirty="0" smtClean="0"/>
              <a:t>Yeats</a:t>
            </a:r>
            <a:endParaRPr lang="ru-RU" b="1" dirty="0" smtClean="0"/>
          </a:p>
          <a:p>
            <a:endParaRPr lang="ru-RU" b="1" dirty="0"/>
          </a:p>
          <a:p>
            <a:r>
              <a:rPr lang="en-US" dirty="0"/>
              <a:t>He disappeared in the dead of winter:</a:t>
            </a:r>
            <a:endParaRPr lang="ru-RU" dirty="0"/>
          </a:p>
          <a:p>
            <a:r>
              <a:rPr lang="en-US" dirty="0" smtClean="0"/>
              <a:t>The </a:t>
            </a:r>
            <a:r>
              <a:rPr lang="en-US" dirty="0"/>
              <a:t>brooks were frozen, the airports almost deserted,</a:t>
            </a:r>
            <a:endParaRPr lang="ru-RU" dirty="0"/>
          </a:p>
          <a:p>
            <a:r>
              <a:rPr lang="en-US" dirty="0" smtClean="0"/>
              <a:t> </a:t>
            </a:r>
            <a:r>
              <a:rPr lang="en-US" dirty="0"/>
              <a:t>And snow disfigured the public statues;</a:t>
            </a:r>
            <a:endParaRPr lang="ru-RU" dirty="0"/>
          </a:p>
          <a:p>
            <a:r>
              <a:rPr lang="en-US" dirty="0" smtClean="0"/>
              <a:t> </a:t>
            </a:r>
            <a:r>
              <a:rPr lang="en-US" dirty="0"/>
              <a:t>The mercury sank in the mouth of the dying day.</a:t>
            </a:r>
            <a:endParaRPr lang="ru-RU" dirty="0"/>
          </a:p>
          <a:p>
            <a:r>
              <a:rPr lang="en-US" dirty="0" smtClean="0"/>
              <a:t> </a:t>
            </a:r>
            <a:r>
              <a:rPr lang="en-US" dirty="0"/>
              <a:t>What instruments we have agree </a:t>
            </a:r>
            <a:endParaRPr lang="ru-RU" dirty="0"/>
          </a:p>
          <a:p>
            <a:r>
              <a:rPr lang="en-US" dirty="0" smtClean="0"/>
              <a:t> </a:t>
            </a:r>
            <a:r>
              <a:rPr lang="en-US" dirty="0"/>
              <a:t>The day of his death was a dark cold day.</a:t>
            </a:r>
            <a:endParaRPr lang="ru-RU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Far </a:t>
            </a:r>
            <a:r>
              <a:rPr lang="en-US" dirty="0"/>
              <a:t>from his illness</a:t>
            </a:r>
            <a:endParaRPr lang="ru-RU" dirty="0"/>
          </a:p>
          <a:p>
            <a:r>
              <a:rPr lang="en-US" dirty="0" smtClean="0"/>
              <a:t>The </a:t>
            </a:r>
            <a:r>
              <a:rPr lang="en-US" dirty="0"/>
              <a:t>wolves ran on through the evergreen forests,</a:t>
            </a:r>
            <a:endParaRPr lang="ru-RU" dirty="0"/>
          </a:p>
          <a:p>
            <a:r>
              <a:rPr lang="en-US" dirty="0" smtClean="0"/>
              <a:t>The </a:t>
            </a:r>
            <a:r>
              <a:rPr lang="en-US" dirty="0"/>
              <a:t>peasant river was </a:t>
            </a:r>
            <a:r>
              <a:rPr lang="en-US" dirty="0" err="1"/>
              <a:t>untempted</a:t>
            </a:r>
            <a:r>
              <a:rPr lang="en-US" dirty="0"/>
              <a:t> by the fashionable quays;</a:t>
            </a:r>
            <a:endParaRPr lang="ru-RU" dirty="0"/>
          </a:p>
          <a:p>
            <a:r>
              <a:rPr lang="en-US" dirty="0" smtClean="0"/>
              <a:t>By </a:t>
            </a:r>
            <a:r>
              <a:rPr lang="en-US" dirty="0"/>
              <a:t>mourning tongues</a:t>
            </a:r>
            <a:endParaRPr lang="ru-RU" dirty="0"/>
          </a:p>
          <a:p>
            <a:r>
              <a:rPr lang="en-US" dirty="0" smtClean="0"/>
              <a:t>The </a:t>
            </a:r>
            <a:r>
              <a:rPr lang="en-US" dirty="0"/>
              <a:t>death of the poet was kept from his poems.</a:t>
            </a:r>
            <a:endParaRPr lang="ru-RU" dirty="0"/>
          </a:p>
          <a:p>
            <a:endParaRPr lang="ru-RU" dirty="0" smtClean="0"/>
          </a:p>
          <a:p>
            <a:r>
              <a:rPr lang="en-US" dirty="0"/>
              <a:t>But for him it was his last afternoon as himself,</a:t>
            </a:r>
            <a:endParaRPr lang="ru-RU" dirty="0"/>
          </a:p>
          <a:p>
            <a:r>
              <a:rPr lang="en-US" dirty="0" smtClean="0"/>
              <a:t>An </a:t>
            </a:r>
            <a:r>
              <a:rPr lang="en-US" dirty="0"/>
              <a:t>afternoon of nurses and </a:t>
            </a:r>
            <a:r>
              <a:rPr lang="en-US" dirty="0" err="1"/>
              <a:t>rumours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smtClean="0"/>
              <a:t>The </a:t>
            </a:r>
            <a:r>
              <a:rPr lang="en-US" dirty="0"/>
              <a:t>provinces of his body revolted,</a:t>
            </a:r>
            <a:endParaRPr lang="ru-RU" dirty="0"/>
          </a:p>
          <a:p>
            <a:r>
              <a:rPr lang="en-US" dirty="0" smtClean="0"/>
              <a:t>The </a:t>
            </a:r>
            <a:r>
              <a:rPr lang="en-US" dirty="0"/>
              <a:t>squares of his mind were empty,</a:t>
            </a:r>
            <a:endParaRPr lang="ru-RU" dirty="0"/>
          </a:p>
          <a:p>
            <a:r>
              <a:rPr lang="en-US" dirty="0" smtClean="0"/>
              <a:t>Silence </a:t>
            </a:r>
            <a:r>
              <a:rPr lang="en-US" dirty="0"/>
              <a:t>invaded the suburbs,</a:t>
            </a:r>
            <a:endParaRPr lang="ru-RU" dirty="0"/>
          </a:p>
          <a:p>
            <a:r>
              <a:rPr lang="en-US" dirty="0" smtClean="0"/>
              <a:t>The </a:t>
            </a:r>
            <a:r>
              <a:rPr lang="en-US" dirty="0"/>
              <a:t>current of his feeling failed; he became his admirers.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8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3029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</a:t>
            </a:r>
            <a:r>
              <a:rPr lang="en-US" dirty="0"/>
              <a:t>disappeared in the dead of winter:</a:t>
            </a:r>
          </a:p>
          <a:p>
            <a:r>
              <a:rPr lang="en-US" dirty="0" smtClean="0"/>
              <a:t>The </a:t>
            </a:r>
            <a:r>
              <a:rPr lang="en-US" dirty="0"/>
              <a:t>brooks were frozen, the airports almost deserted,</a:t>
            </a:r>
          </a:p>
          <a:p>
            <a:r>
              <a:rPr lang="en-US" dirty="0" smtClean="0"/>
              <a:t>And </a:t>
            </a:r>
            <a:r>
              <a:rPr lang="en-US" dirty="0"/>
              <a:t>snow disfigured the public statues;</a:t>
            </a:r>
          </a:p>
          <a:p>
            <a:r>
              <a:rPr lang="en-US" dirty="0" smtClean="0"/>
              <a:t>The </a:t>
            </a:r>
            <a:r>
              <a:rPr lang="en-US" dirty="0"/>
              <a:t>mercury sank in the mouth of the dying day.</a:t>
            </a:r>
          </a:p>
          <a:p>
            <a:r>
              <a:rPr lang="en-US" dirty="0" smtClean="0"/>
              <a:t>What </a:t>
            </a:r>
            <a:r>
              <a:rPr lang="en-US" dirty="0"/>
              <a:t>instruments we have agree </a:t>
            </a:r>
          </a:p>
          <a:p>
            <a:r>
              <a:rPr lang="en-US" dirty="0" smtClean="0"/>
              <a:t>The </a:t>
            </a:r>
            <a:r>
              <a:rPr lang="en-US" dirty="0"/>
              <a:t>day of his death was a dark cold day.</a:t>
            </a:r>
          </a:p>
          <a:p>
            <a:endParaRPr lang="en-US" dirty="0"/>
          </a:p>
          <a:p>
            <a:r>
              <a:rPr lang="en-US" dirty="0" smtClean="0"/>
              <a:t>Far </a:t>
            </a:r>
            <a:r>
              <a:rPr lang="en-US" dirty="0"/>
              <a:t>from his illness</a:t>
            </a:r>
          </a:p>
          <a:p>
            <a:r>
              <a:rPr lang="en-US" dirty="0" smtClean="0"/>
              <a:t>The </a:t>
            </a:r>
            <a:r>
              <a:rPr lang="en-US" dirty="0"/>
              <a:t>wolves ran on through the evergreen forests,</a:t>
            </a:r>
          </a:p>
          <a:p>
            <a:r>
              <a:rPr lang="en-US" dirty="0" smtClean="0"/>
              <a:t>The </a:t>
            </a:r>
            <a:r>
              <a:rPr lang="en-US" dirty="0"/>
              <a:t>peasant river was </a:t>
            </a:r>
            <a:r>
              <a:rPr lang="en-US" dirty="0" err="1"/>
              <a:t>untempted</a:t>
            </a:r>
            <a:r>
              <a:rPr lang="en-US" dirty="0"/>
              <a:t> by the fashionable quays;</a:t>
            </a:r>
          </a:p>
          <a:p>
            <a:r>
              <a:rPr lang="en-US" dirty="0" smtClean="0"/>
              <a:t>By </a:t>
            </a:r>
            <a:r>
              <a:rPr lang="en-US" dirty="0"/>
              <a:t>mourning tongues</a:t>
            </a:r>
          </a:p>
          <a:p>
            <a:r>
              <a:rPr lang="en-US" dirty="0" smtClean="0"/>
              <a:t>The </a:t>
            </a:r>
            <a:r>
              <a:rPr lang="en-US" dirty="0"/>
              <a:t>death of the poet was kept from his poems.</a:t>
            </a:r>
          </a:p>
          <a:p>
            <a:endParaRPr lang="en-US" dirty="0"/>
          </a:p>
          <a:p>
            <a:r>
              <a:rPr lang="en-US" dirty="0" smtClean="0"/>
              <a:t>But </a:t>
            </a:r>
            <a:r>
              <a:rPr lang="en-US" dirty="0"/>
              <a:t>for him it was his last afternoon as himself,</a:t>
            </a:r>
          </a:p>
          <a:p>
            <a:r>
              <a:rPr lang="en-US" dirty="0" smtClean="0"/>
              <a:t>An </a:t>
            </a:r>
            <a:r>
              <a:rPr lang="en-US" dirty="0"/>
              <a:t>afternoon of nurses and </a:t>
            </a:r>
            <a:r>
              <a:rPr lang="en-US" dirty="0" err="1"/>
              <a:t>rumours</a:t>
            </a:r>
            <a:r>
              <a:rPr lang="en-US" dirty="0"/>
              <a:t>;</a:t>
            </a:r>
          </a:p>
          <a:p>
            <a:r>
              <a:rPr lang="en-US" dirty="0" smtClean="0"/>
              <a:t>The </a:t>
            </a:r>
            <a:r>
              <a:rPr lang="en-US" dirty="0"/>
              <a:t>provinces of his body revolted,</a:t>
            </a:r>
          </a:p>
          <a:p>
            <a:r>
              <a:rPr lang="en-US" dirty="0" smtClean="0"/>
              <a:t>The </a:t>
            </a:r>
            <a:r>
              <a:rPr lang="en-US" dirty="0"/>
              <a:t>squares of his mind were empty,</a:t>
            </a:r>
          </a:p>
          <a:p>
            <a:r>
              <a:rPr lang="en-US" dirty="0" smtClean="0"/>
              <a:t>Silence </a:t>
            </a:r>
            <a:r>
              <a:rPr lang="en-US" dirty="0"/>
              <a:t>invaded the suburbs,</a:t>
            </a:r>
          </a:p>
          <a:p>
            <a:r>
              <a:rPr lang="en-US" dirty="0" smtClean="0"/>
              <a:t>The </a:t>
            </a:r>
            <a:r>
              <a:rPr lang="en-US" dirty="0"/>
              <a:t>current of his feeling failed; he became his admirers.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Now he is scattered among a hundred cities</a:t>
            </a:r>
          </a:p>
          <a:p>
            <a:r>
              <a:rPr lang="en-US" dirty="0"/>
              <a:t>And wholly given over to unfamiliar affections,</a:t>
            </a:r>
          </a:p>
          <a:p>
            <a:r>
              <a:rPr lang="en-US" dirty="0"/>
              <a:t>To find his happiness in another kind of wood</a:t>
            </a:r>
          </a:p>
          <a:p>
            <a:r>
              <a:rPr lang="en-US" dirty="0"/>
              <a:t>And be punished under a foreign code of conscience.</a:t>
            </a:r>
          </a:p>
          <a:p>
            <a:endParaRPr lang="en-US" dirty="0"/>
          </a:p>
          <a:p>
            <a:r>
              <a:rPr lang="en-US" dirty="0"/>
              <a:t>The words of a dead man</a:t>
            </a:r>
          </a:p>
          <a:p>
            <a:r>
              <a:rPr lang="en-US" dirty="0"/>
              <a:t>Are modified in the guts of the living.</a:t>
            </a:r>
          </a:p>
          <a:p>
            <a:r>
              <a:rPr lang="en-US" dirty="0"/>
              <a:t>But in the importance and noise of to-morrow</a:t>
            </a:r>
          </a:p>
          <a:p>
            <a:r>
              <a:rPr lang="en-US" dirty="0"/>
              <a:t>When the brokers are roaring like beasts on the floor of the Bourse,</a:t>
            </a:r>
          </a:p>
          <a:p>
            <a:r>
              <a:rPr lang="en-US" dirty="0"/>
              <a:t>And the poor have the sufferings to which they are fairly accustomed,</a:t>
            </a:r>
          </a:p>
          <a:p>
            <a:r>
              <a:rPr lang="en-US" dirty="0"/>
              <a:t>And each in the cell of himself is almost convinced of his freedom,</a:t>
            </a:r>
          </a:p>
          <a:p>
            <a:endParaRPr lang="en-US" dirty="0"/>
          </a:p>
          <a:p>
            <a:r>
              <a:rPr lang="en-US" dirty="0"/>
              <a:t>A few thousand will think of this day</a:t>
            </a:r>
          </a:p>
          <a:p>
            <a:r>
              <a:rPr lang="en-US" dirty="0"/>
              <a:t>As one thinks of a day when one did something slightly unusual.</a:t>
            </a:r>
          </a:p>
          <a:p>
            <a:r>
              <a:rPr lang="en-US" dirty="0"/>
              <a:t>What instruments we have agree</a:t>
            </a:r>
          </a:p>
          <a:p>
            <a:r>
              <a:rPr lang="en-US" dirty="0"/>
              <a:t>The day of his death was a dark cold day.</a:t>
            </a:r>
          </a:p>
          <a:p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6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9169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UNKNOWN CITIZEN</a:t>
            </a:r>
          </a:p>
          <a:p>
            <a:r>
              <a:rPr lang="en-US" sz="2000" dirty="0"/>
              <a:t>(To JS/07/M/378 </a:t>
            </a:r>
            <a:r>
              <a:rPr lang="ru-RU" sz="2000" dirty="0" smtClean="0"/>
              <a:t> </a:t>
            </a:r>
            <a:r>
              <a:rPr lang="en-US" sz="2000" dirty="0" smtClean="0"/>
              <a:t>This </a:t>
            </a:r>
            <a:r>
              <a:rPr lang="en-US" sz="2000" dirty="0"/>
              <a:t>Marble Monument </a:t>
            </a:r>
            <a:r>
              <a:rPr lang="en-US" sz="2000" dirty="0" smtClean="0"/>
              <a:t>Is </a:t>
            </a:r>
            <a:r>
              <a:rPr lang="en-US" sz="2000" dirty="0"/>
              <a:t>Erected by the State)</a:t>
            </a:r>
          </a:p>
          <a:p>
            <a:endParaRPr lang="en-US" sz="2000" dirty="0"/>
          </a:p>
          <a:p>
            <a:r>
              <a:rPr lang="en-US" sz="2000" dirty="0"/>
              <a:t>He was found by the Bureau of Statistics to be</a:t>
            </a:r>
          </a:p>
          <a:p>
            <a:r>
              <a:rPr lang="en-US" sz="2000" dirty="0"/>
              <a:t>One against whom there was no official complaint,</a:t>
            </a:r>
          </a:p>
          <a:p>
            <a:r>
              <a:rPr lang="en-US" sz="2000" dirty="0"/>
              <a:t>And all the reports on his conduct agree</a:t>
            </a:r>
          </a:p>
          <a:p>
            <a:r>
              <a:rPr lang="en-US" sz="2000" dirty="0"/>
              <a:t>That, in the modern sense of an old-fashioned word he was </a:t>
            </a:r>
            <a:r>
              <a:rPr lang="en-US" sz="2000" dirty="0" smtClean="0"/>
              <a:t>a </a:t>
            </a:r>
            <a:r>
              <a:rPr lang="en-US" sz="2000" dirty="0"/>
              <a:t>saint, </a:t>
            </a:r>
          </a:p>
          <a:p>
            <a:r>
              <a:rPr lang="en-US" sz="2000" dirty="0"/>
              <a:t>For in everything he did he served the Greater Community</a:t>
            </a:r>
          </a:p>
          <a:p>
            <a:r>
              <a:rPr lang="en-US" sz="2000" dirty="0"/>
              <a:t>Except for the War till the day he retired</a:t>
            </a:r>
          </a:p>
          <a:p>
            <a:r>
              <a:rPr lang="en-US" sz="2000" dirty="0"/>
              <a:t>He worked in a factory and never got fired,</a:t>
            </a:r>
          </a:p>
          <a:p>
            <a:r>
              <a:rPr lang="en-US" sz="2000" dirty="0"/>
              <a:t>But satisfied his employers, Fudge Motors Inc.</a:t>
            </a:r>
          </a:p>
          <a:p>
            <a:r>
              <a:rPr lang="en-US" sz="2000" dirty="0"/>
              <a:t>Yet he wasn't a scab or odd in his views,</a:t>
            </a:r>
          </a:p>
          <a:p>
            <a:r>
              <a:rPr lang="en-US" sz="2000" dirty="0"/>
              <a:t>For his Union reports that he paid his dues,</a:t>
            </a:r>
          </a:p>
          <a:p>
            <a:r>
              <a:rPr lang="en-US" sz="2000" dirty="0"/>
              <a:t>(Our report on his Union shows it was sound)</a:t>
            </a:r>
          </a:p>
          <a:p>
            <a:r>
              <a:rPr lang="en-US" sz="2000" dirty="0"/>
              <a:t>And our Social Psychology workers found</a:t>
            </a:r>
          </a:p>
          <a:p>
            <a:r>
              <a:rPr lang="en-US" sz="2000" dirty="0"/>
              <a:t>That he was popular with his mates and liked a drink</a:t>
            </a:r>
          </a:p>
          <a:p>
            <a:r>
              <a:rPr lang="en-US" sz="2000" dirty="0"/>
              <a:t>The Press are convinced that he bought a paper every day</a:t>
            </a:r>
          </a:p>
          <a:p>
            <a:r>
              <a:rPr lang="en-US" sz="2000" dirty="0"/>
              <a:t>And that his reactions to advertisements were normal in every </a:t>
            </a:r>
            <a:r>
              <a:rPr lang="en-US" sz="2000" dirty="0" smtClean="0"/>
              <a:t>way</a:t>
            </a:r>
            <a:endParaRPr lang="en-US" sz="2000" dirty="0"/>
          </a:p>
          <a:p>
            <a:r>
              <a:rPr lang="en-US" sz="2000" dirty="0"/>
              <a:t>Policies taken out in his name prove that he was fully insured</a:t>
            </a:r>
          </a:p>
          <a:p>
            <a:r>
              <a:rPr lang="en-US" sz="2000" dirty="0"/>
              <a:t>And his Health-card shows he was once in hospital but </a:t>
            </a:r>
            <a:r>
              <a:rPr lang="en-US" sz="2000" dirty="0" smtClean="0"/>
              <a:t>left</a:t>
            </a:r>
            <a:r>
              <a:rPr lang="ru-RU" sz="2000" dirty="0" smtClean="0"/>
              <a:t> </a:t>
            </a:r>
            <a:r>
              <a:rPr lang="en-US" sz="2000" dirty="0" smtClean="0"/>
              <a:t>it </a:t>
            </a:r>
            <a:r>
              <a:rPr lang="en-US" sz="2000" dirty="0"/>
              <a:t>cured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20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Both Producers Research and High-Grade Living declare</a:t>
            </a:r>
          </a:p>
          <a:p>
            <a:r>
              <a:rPr lang="en-US" sz="2000" dirty="0"/>
              <a:t>He was fully sensible to advantages of the </a:t>
            </a:r>
            <a:r>
              <a:rPr lang="en-US" sz="2000" dirty="0" err="1"/>
              <a:t>Instalment</a:t>
            </a:r>
            <a:r>
              <a:rPr lang="en-US" sz="2000" dirty="0"/>
              <a:t> Plan</a:t>
            </a:r>
          </a:p>
          <a:p>
            <a:r>
              <a:rPr lang="en-US" sz="2000" dirty="0"/>
              <a:t>And had everything necessary to the Modern Man,</a:t>
            </a:r>
          </a:p>
          <a:p>
            <a:r>
              <a:rPr lang="en-US" sz="2000" dirty="0"/>
              <a:t>A phonograph, a radio, a car and a </a:t>
            </a:r>
            <a:r>
              <a:rPr lang="en-US" sz="2000" dirty="0" err="1"/>
              <a:t>frigidaire</a:t>
            </a:r>
            <a:r>
              <a:rPr lang="en-US" sz="2000" dirty="0"/>
              <a:t>.</a:t>
            </a:r>
          </a:p>
          <a:p>
            <a:r>
              <a:rPr lang="en-US" sz="2000" dirty="0"/>
              <a:t>Our researchers into Public Opinion are content </a:t>
            </a:r>
          </a:p>
          <a:p>
            <a:r>
              <a:rPr lang="en-US" sz="2000" dirty="0"/>
              <a:t>That he held the proper opinions for the time of year-</a:t>
            </a:r>
          </a:p>
          <a:p>
            <a:r>
              <a:rPr lang="en-US" sz="2000" dirty="0"/>
              <a:t>When there was peace, he was for peace; when there was war he went.</a:t>
            </a:r>
          </a:p>
          <a:p>
            <a:r>
              <a:rPr lang="en-US" sz="2000" dirty="0"/>
              <a:t>He was married and added children to the population</a:t>
            </a:r>
          </a:p>
          <a:p>
            <a:r>
              <a:rPr lang="en-US" sz="2000" dirty="0"/>
              <a:t>Which our </a:t>
            </a:r>
            <a:r>
              <a:rPr lang="en-US" sz="2000" dirty="0" err="1"/>
              <a:t>Eugenist</a:t>
            </a:r>
            <a:r>
              <a:rPr lang="en-US" sz="2000" dirty="0"/>
              <a:t> says was the right number for a parent his  generation,</a:t>
            </a:r>
          </a:p>
          <a:p>
            <a:r>
              <a:rPr lang="en-US" sz="2000" dirty="0"/>
              <a:t>And our teachers report that he never interfered with their</a:t>
            </a:r>
            <a:r>
              <a:rPr lang="ru-RU" sz="2000" dirty="0"/>
              <a:t> </a:t>
            </a:r>
            <a:r>
              <a:rPr lang="en-US" sz="2000" dirty="0"/>
              <a:t>education.</a:t>
            </a:r>
          </a:p>
          <a:p>
            <a:r>
              <a:rPr lang="en-US" sz="2000" dirty="0"/>
              <a:t>Was he free? Was he happy? The question is absurd-</a:t>
            </a:r>
          </a:p>
          <a:p>
            <a:r>
              <a:rPr lang="en-US" sz="2000" dirty="0"/>
              <a:t>Had anything been wrong, we should certainly have heard.</a:t>
            </a:r>
          </a:p>
        </p:txBody>
      </p:sp>
    </p:spTree>
    <p:extLst>
      <p:ext uri="{BB962C8B-B14F-4D97-AF65-F5344CB8AC3E}">
        <p14:creationId xmlns:p14="http://schemas.microsoft.com/office/powerpoint/2010/main" val="35022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404664"/>
            <a:ext cx="4932040" cy="64533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THE UNKNOWN CITIZEN</a:t>
            </a:r>
          </a:p>
          <a:p>
            <a:pPr marL="0" indent="0">
              <a:buNone/>
            </a:pPr>
            <a:r>
              <a:rPr lang="en-US" dirty="0"/>
              <a:t>(To JS/07/M/378  This Marble Monument Is Erected by the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 was found by the Bureau of Statistics to be</a:t>
            </a:r>
          </a:p>
          <a:p>
            <a:pPr marL="0" indent="0">
              <a:buNone/>
            </a:pPr>
            <a:r>
              <a:rPr lang="en-US" dirty="0"/>
              <a:t>One against whom there was no official complaint,</a:t>
            </a:r>
          </a:p>
          <a:p>
            <a:pPr marL="0" indent="0">
              <a:buNone/>
            </a:pPr>
            <a:r>
              <a:rPr lang="en-US" dirty="0"/>
              <a:t>And all the reports on his conduct agree</a:t>
            </a:r>
          </a:p>
          <a:p>
            <a:pPr marL="0" indent="0">
              <a:buNone/>
            </a:pPr>
            <a:r>
              <a:rPr lang="en-US" dirty="0"/>
              <a:t>That, in the modern sense of an old-fashioned word he was a saint, </a:t>
            </a:r>
          </a:p>
          <a:p>
            <a:pPr marL="0" indent="0">
              <a:buNone/>
            </a:pPr>
            <a:r>
              <a:rPr lang="en-US" dirty="0"/>
              <a:t>For in everything he did he served the Greater Community</a:t>
            </a:r>
          </a:p>
          <a:p>
            <a:pPr marL="0" indent="0">
              <a:buNone/>
            </a:pPr>
            <a:r>
              <a:rPr lang="en-US" dirty="0"/>
              <a:t>Except for the War till the day he retired</a:t>
            </a:r>
          </a:p>
          <a:p>
            <a:pPr marL="0" indent="0">
              <a:buNone/>
            </a:pPr>
            <a:r>
              <a:rPr lang="en-US" dirty="0"/>
              <a:t>He worked in a factory and never got fired,</a:t>
            </a:r>
          </a:p>
          <a:p>
            <a:pPr marL="0" indent="0">
              <a:buNone/>
            </a:pPr>
            <a:r>
              <a:rPr lang="en-US" dirty="0"/>
              <a:t>But satisfied his employers, Fudge Motors Inc.</a:t>
            </a:r>
          </a:p>
          <a:p>
            <a:pPr marL="0" indent="0">
              <a:buNone/>
            </a:pPr>
            <a:r>
              <a:rPr lang="en-US" dirty="0"/>
              <a:t>Yet he wasn't a scab or odd in his views,</a:t>
            </a:r>
          </a:p>
          <a:p>
            <a:pPr marL="0" indent="0">
              <a:buNone/>
            </a:pPr>
            <a:r>
              <a:rPr lang="en-US" dirty="0"/>
              <a:t>For his Union reports that he paid his dues,</a:t>
            </a:r>
          </a:p>
          <a:p>
            <a:pPr marL="0" indent="0">
              <a:buNone/>
            </a:pPr>
            <a:r>
              <a:rPr lang="en-US" dirty="0"/>
              <a:t>(Our report on his Union shows it was sound)</a:t>
            </a:r>
          </a:p>
          <a:p>
            <a:pPr marL="0" indent="0">
              <a:buNone/>
            </a:pPr>
            <a:r>
              <a:rPr lang="en-US" dirty="0"/>
              <a:t>And our Social Psychology workers found</a:t>
            </a:r>
          </a:p>
          <a:p>
            <a:pPr marL="0" indent="0">
              <a:buNone/>
            </a:pPr>
            <a:r>
              <a:rPr lang="en-US" dirty="0"/>
              <a:t>That he was popular with his mates and liked a drink</a:t>
            </a:r>
          </a:p>
          <a:p>
            <a:pPr marL="0" indent="0">
              <a:buNone/>
            </a:pPr>
            <a:r>
              <a:rPr lang="en-US" dirty="0"/>
              <a:t>The Press are convinced that he bought a paper every day</a:t>
            </a:r>
          </a:p>
          <a:p>
            <a:pPr marL="0" indent="0">
              <a:buNone/>
            </a:pPr>
            <a:r>
              <a:rPr lang="en-US" dirty="0"/>
              <a:t>And that his reactions to advertisements were normal in every way</a:t>
            </a:r>
          </a:p>
          <a:p>
            <a:pPr marL="0" indent="0">
              <a:buNone/>
            </a:pPr>
            <a:r>
              <a:rPr lang="en-US" dirty="0"/>
              <a:t>Policies taken out in his name prove that he was fully insured</a:t>
            </a:r>
          </a:p>
          <a:p>
            <a:pPr marL="0" indent="0">
              <a:buNone/>
            </a:pPr>
            <a:r>
              <a:rPr lang="en-US" dirty="0"/>
              <a:t>And his Health-card shows he was once in hospital but left it cured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476672"/>
            <a:ext cx="4283968" cy="63813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НЕИЗВЕСТЫНЙ ГРАЖДАНИН</a:t>
            </a:r>
          </a:p>
          <a:p>
            <a:pPr marL="0" indent="0">
              <a:buNone/>
            </a:pPr>
            <a:r>
              <a:rPr lang="ru-RU" dirty="0"/>
              <a:t>Этот мраморный </a:t>
            </a:r>
            <a:r>
              <a:rPr lang="ru-RU" dirty="0" smtClean="0"/>
              <a:t>монумент воздвигнут </a:t>
            </a:r>
            <a:r>
              <a:rPr lang="ru-RU" dirty="0"/>
              <a:t>за счет </a:t>
            </a:r>
            <a:r>
              <a:rPr lang="ru-RU" dirty="0" smtClean="0"/>
              <a:t>государства в </a:t>
            </a:r>
            <a:r>
              <a:rPr lang="ru-RU" dirty="0"/>
              <a:t>честь ХС/07/М/378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Бюро </a:t>
            </a:r>
            <a:r>
              <a:rPr lang="ru-RU" dirty="0" smtClean="0"/>
              <a:t>Статистики </a:t>
            </a:r>
            <a:r>
              <a:rPr lang="ru-RU" dirty="0"/>
              <a:t>подтвердило снова,</a:t>
            </a:r>
          </a:p>
          <a:p>
            <a:pPr marL="0" indent="0">
              <a:buNone/>
            </a:pPr>
            <a:r>
              <a:rPr lang="ru-RU" dirty="0"/>
              <a:t>Что он не судился, все данные говорят:</a:t>
            </a:r>
          </a:p>
          <a:p>
            <a:pPr marL="0" indent="0">
              <a:buNone/>
            </a:pPr>
            <a:r>
              <a:rPr lang="ru-RU" dirty="0"/>
              <a:t>В современном смысле старомодного слова</a:t>
            </a:r>
          </a:p>
          <a:p>
            <a:pPr marL="0" indent="0">
              <a:buNone/>
            </a:pPr>
            <a:r>
              <a:rPr lang="ru-RU" dirty="0"/>
              <a:t>Он праведник, внесший свой скромный вклад</a:t>
            </a:r>
          </a:p>
          <a:p>
            <a:pPr marL="0" indent="0">
              <a:buNone/>
            </a:pPr>
            <a:r>
              <a:rPr lang="ru-RU" dirty="0"/>
              <a:t>В развитие нашей Великой Страны.</a:t>
            </a:r>
          </a:p>
          <a:p>
            <a:pPr marL="0" indent="0">
              <a:buNone/>
            </a:pPr>
            <a:r>
              <a:rPr lang="ru-RU" dirty="0"/>
              <a:t>С самой юности до пенсионного года</a:t>
            </a:r>
          </a:p>
          <a:p>
            <a:pPr marL="0" indent="0">
              <a:buNone/>
            </a:pPr>
            <a:r>
              <a:rPr lang="ru-RU" dirty="0"/>
              <a:t>Он ни разу (исключая годы войны)</a:t>
            </a:r>
          </a:p>
          <a:p>
            <a:pPr marL="0" indent="0">
              <a:buNone/>
            </a:pPr>
            <a:r>
              <a:rPr lang="ru-RU" dirty="0"/>
              <a:t>Не увольнялся со своего завода.</a:t>
            </a:r>
          </a:p>
          <a:p>
            <a:pPr marL="0" indent="0">
              <a:buNone/>
            </a:pPr>
            <a:r>
              <a:rPr lang="ru-RU" dirty="0"/>
              <a:t>В Кукиш-Моторс ему всегда были рады:</a:t>
            </a:r>
          </a:p>
          <a:p>
            <a:pPr marL="0" indent="0">
              <a:buNone/>
            </a:pPr>
            <a:r>
              <a:rPr lang="ru-RU" dirty="0"/>
              <a:t>Не штрейкбрехер, достойные взгляды,</a:t>
            </a:r>
          </a:p>
          <a:p>
            <a:pPr marL="0" indent="0">
              <a:buNone/>
            </a:pPr>
            <a:r>
              <a:rPr lang="ru-RU" dirty="0"/>
              <a:t>Профсоюзные взносы уплачивал в срок.</a:t>
            </a:r>
          </a:p>
          <a:p>
            <a:pPr marL="0" indent="0">
              <a:buNone/>
            </a:pPr>
            <a:r>
              <a:rPr lang="ru-RU" dirty="0"/>
              <a:t>(Профсоюз положительный), означенный парень</a:t>
            </a:r>
          </a:p>
          <a:p>
            <a:pPr marL="0" indent="0">
              <a:buNone/>
            </a:pPr>
            <a:r>
              <a:rPr lang="ru-RU" dirty="0"/>
              <a:t>По мнению Психологов был популярен</a:t>
            </a:r>
          </a:p>
          <a:p>
            <a:pPr marL="0" indent="0">
              <a:buNone/>
            </a:pPr>
            <a:r>
              <a:rPr lang="ru-RU" dirty="0"/>
              <a:t>На службе, и выпивка шла ему впрок.</a:t>
            </a:r>
          </a:p>
          <a:p>
            <a:pPr marL="0" indent="0">
              <a:buNone/>
            </a:pPr>
            <a:r>
              <a:rPr lang="ru-RU" dirty="0"/>
              <a:t>Каждый день он покупал по газете,</a:t>
            </a:r>
          </a:p>
          <a:p>
            <a:pPr marL="0" indent="0">
              <a:buNone/>
            </a:pPr>
            <a:r>
              <a:rPr lang="ru-RU" dirty="0"/>
              <a:t>Реакция на Рекламу была первый класс,</a:t>
            </a:r>
          </a:p>
          <a:p>
            <a:pPr marL="0" indent="0">
              <a:buNone/>
            </a:pPr>
            <a:r>
              <a:rPr lang="ru-RU" dirty="0"/>
              <a:t>Застрахованный от всего на свете,</a:t>
            </a:r>
          </a:p>
          <a:p>
            <a:pPr marL="0" indent="0">
              <a:buNone/>
            </a:pPr>
            <a:r>
              <a:rPr lang="ru-RU" dirty="0"/>
              <a:t>Он в Больнице, однако, был только 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5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Перевод П. </a:t>
            </a:r>
            <a:r>
              <a:rPr lang="ru-RU" dirty="0" smtClean="0"/>
              <a:t>Грушко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4716016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Both Producers Research and High-Grade Living declare</a:t>
            </a:r>
          </a:p>
          <a:p>
            <a:pPr marL="0" indent="0">
              <a:buNone/>
            </a:pPr>
            <a:r>
              <a:rPr lang="en-US" dirty="0"/>
              <a:t>He was fully sensible to advantages of the </a:t>
            </a:r>
            <a:r>
              <a:rPr lang="en-US" dirty="0" err="1"/>
              <a:t>Instalment</a:t>
            </a:r>
            <a:r>
              <a:rPr lang="en-US" dirty="0"/>
              <a:t> Plan</a:t>
            </a:r>
          </a:p>
          <a:p>
            <a:pPr marL="0" indent="0">
              <a:buNone/>
            </a:pPr>
            <a:r>
              <a:rPr lang="en-US" dirty="0"/>
              <a:t>And had everything necessary to the Modern Man,</a:t>
            </a:r>
          </a:p>
          <a:p>
            <a:pPr marL="0" indent="0">
              <a:buNone/>
            </a:pPr>
            <a:r>
              <a:rPr lang="en-US" dirty="0"/>
              <a:t>A phonograph, a radio, a car and a </a:t>
            </a:r>
            <a:r>
              <a:rPr lang="en-US" dirty="0" err="1"/>
              <a:t>frigidaire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Our researchers into Public Opinion are content </a:t>
            </a:r>
          </a:p>
          <a:p>
            <a:pPr marL="0" indent="0">
              <a:buNone/>
            </a:pPr>
            <a:r>
              <a:rPr lang="en-US" dirty="0"/>
              <a:t>That he held the proper opinions for the time of year-</a:t>
            </a:r>
          </a:p>
          <a:p>
            <a:pPr marL="0" indent="0">
              <a:buNone/>
            </a:pPr>
            <a:r>
              <a:rPr lang="en-US" dirty="0"/>
              <a:t>When there was peace, he was for peace; when there was war he went.</a:t>
            </a:r>
          </a:p>
          <a:p>
            <a:pPr marL="0" indent="0">
              <a:buNone/>
            </a:pPr>
            <a:r>
              <a:rPr lang="en-US" dirty="0"/>
              <a:t>He was married and added children to the population</a:t>
            </a:r>
          </a:p>
          <a:p>
            <a:pPr marL="0" indent="0">
              <a:buNone/>
            </a:pPr>
            <a:r>
              <a:rPr lang="en-US" dirty="0"/>
              <a:t>Which our </a:t>
            </a:r>
            <a:r>
              <a:rPr lang="en-US" dirty="0" err="1"/>
              <a:t>Eugenist</a:t>
            </a:r>
            <a:r>
              <a:rPr lang="en-US" dirty="0"/>
              <a:t> says was the right number for a parent his  generation,</a:t>
            </a:r>
          </a:p>
          <a:p>
            <a:pPr marL="0" indent="0">
              <a:buNone/>
            </a:pPr>
            <a:r>
              <a:rPr lang="en-US" dirty="0"/>
              <a:t>And our teachers report that he never interfered with their education.</a:t>
            </a:r>
          </a:p>
          <a:p>
            <a:pPr marL="0" indent="0">
              <a:buNone/>
            </a:pPr>
            <a:r>
              <a:rPr lang="en-US" dirty="0"/>
              <a:t>Was he free? Was he happy? The question is absurd-</a:t>
            </a:r>
          </a:p>
          <a:p>
            <a:pPr marL="0" indent="0">
              <a:buNone/>
            </a:pPr>
            <a:r>
              <a:rPr lang="en-US" dirty="0"/>
              <a:t>Had anything been wrong, we should certainly have heard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764704"/>
            <a:ext cx="4355976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Согласно Вестнику высших сфер,</a:t>
            </a:r>
          </a:p>
          <a:p>
            <a:pPr marL="0" indent="0">
              <a:buNone/>
            </a:pPr>
            <a:r>
              <a:rPr lang="ru-RU" dirty="0"/>
              <a:t>Он был поклонник Системы Рассрочек,</a:t>
            </a:r>
          </a:p>
          <a:p>
            <a:pPr marL="0" indent="0">
              <a:buNone/>
            </a:pPr>
            <a:r>
              <a:rPr lang="ru-RU" dirty="0"/>
              <a:t>Имел все вещи и, среди прочих,</a:t>
            </a:r>
          </a:p>
          <a:p>
            <a:pPr marL="0" indent="0">
              <a:buNone/>
            </a:pPr>
            <a:r>
              <a:rPr lang="ru-RU" dirty="0"/>
              <a:t>Радиолу, машину, кондиционер.</a:t>
            </a:r>
          </a:p>
          <a:p>
            <a:pPr marL="0" indent="0">
              <a:buNone/>
            </a:pPr>
            <a:r>
              <a:rPr lang="ru-RU" dirty="0"/>
              <a:t>По мнению Службы общественных мнений,</a:t>
            </a:r>
          </a:p>
          <a:p>
            <a:pPr marL="0" indent="0">
              <a:buNone/>
            </a:pPr>
            <a:r>
              <a:rPr lang="ru-RU" dirty="0"/>
              <a:t>Во взглядах его был здравый резон:</a:t>
            </a:r>
          </a:p>
          <a:p>
            <a:pPr marL="0" indent="0">
              <a:buNone/>
            </a:pPr>
            <a:r>
              <a:rPr lang="ru-RU" dirty="0"/>
              <a:t>Если был мир — за мир был и он,</a:t>
            </a:r>
          </a:p>
          <a:p>
            <a:pPr marL="0" indent="0">
              <a:buNone/>
            </a:pPr>
            <a:r>
              <a:rPr lang="ru-RU" dirty="0"/>
              <a:t>А война — он шел на войну. Тем не менее</a:t>
            </a:r>
          </a:p>
          <a:p>
            <a:pPr marL="0" indent="0">
              <a:buNone/>
            </a:pPr>
            <a:r>
              <a:rPr lang="ru-RU" dirty="0"/>
              <a:t>Он выжил, имел пятерых детей,</a:t>
            </a:r>
          </a:p>
          <a:p>
            <a:pPr marL="0" indent="0">
              <a:buNone/>
            </a:pPr>
            <a:r>
              <a:rPr lang="ru-RU" dirty="0"/>
              <a:t>Наш Демограф писал в одной из статей</a:t>
            </a:r>
          </a:p>
          <a:p>
            <a:pPr marL="0" indent="0">
              <a:buNone/>
            </a:pPr>
            <a:r>
              <a:rPr lang="ru-RU" dirty="0"/>
              <a:t>О количестве этом как об идеале.</a:t>
            </a:r>
          </a:p>
          <a:p>
            <a:pPr marL="0" indent="0">
              <a:buNone/>
            </a:pPr>
            <a:r>
              <a:rPr lang="ru-RU" dirty="0"/>
              <a:t>В Школе был смирным, правильно рос.</a:t>
            </a:r>
          </a:p>
          <a:p>
            <a:pPr marL="0" indent="0">
              <a:buNone/>
            </a:pPr>
            <a:r>
              <a:rPr lang="ru-RU" dirty="0"/>
              <a:t>Был ли счастлив? Свободен? Странный вопрос:</a:t>
            </a:r>
          </a:p>
          <a:p>
            <a:pPr marL="0" indent="0">
              <a:buNone/>
            </a:pPr>
            <a:r>
              <a:rPr lang="ru-RU" dirty="0"/>
              <a:t>Если б не был, мы бы об этом знали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3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0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DANCE </a:t>
            </a:r>
            <a:r>
              <a:rPr lang="en-US" dirty="0" smtClean="0"/>
              <a:t>MACABRE</a:t>
            </a:r>
            <a:endParaRPr lang="ru-RU" dirty="0" smtClean="0"/>
          </a:p>
          <a:p>
            <a:endParaRPr lang="en-US" dirty="0"/>
          </a:p>
          <a:p>
            <a:r>
              <a:rPr lang="en-US" dirty="0"/>
              <a:t>It`s farewell to the drawing-room`s civilized cry, </a:t>
            </a:r>
          </a:p>
          <a:p>
            <a:r>
              <a:rPr lang="en-US" dirty="0"/>
              <a:t>The professor`s sensible whereto and why, </a:t>
            </a:r>
          </a:p>
          <a:p>
            <a:r>
              <a:rPr lang="en-US" dirty="0"/>
              <a:t>The frock-coated diplomat`s aplomb, </a:t>
            </a:r>
          </a:p>
          <a:p>
            <a:r>
              <a:rPr lang="en-US" dirty="0"/>
              <a:t>Now matters and settled with gas and with bomb. </a:t>
            </a:r>
          </a:p>
          <a:p>
            <a:endParaRPr lang="en-US" dirty="0"/>
          </a:p>
          <a:p>
            <a:r>
              <a:rPr lang="en-US" dirty="0"/>
              <a:t>The works for two pianos, the brilliant stories, </a:t>
            </a:r>
          </a:p>
          <a:p>
            <a:r>
              <a:rPr lang="en-US" dirty="0"/>
              <a:t>Of reasonable giants and remarkable fairies, </a:t>
            </a:r>
          </a:p>
          <a:p>
            <a:r>
              <a:rPr lang="en-US" dirty="0"/>
              <a:t>The pictures, </a:t>
            </a:r>
            <a:r>
              <a:rPr lang="en-US"/>
              <a:t>the </a:t>
            </a:r>
            <a:r>
              <a:rPr lang="en-US" smtClean="0"/>
              <a:t>ointmen</a:t>
            </a:r>
            <a:r>
              <a:rPr lang="en-US"/>
              <a:t>t</a:t>
            </a:r>
            <a:r>
              <a:rPr lang="en-US" smtClean="0"/>
              <a:t>s</a:t>
            </a:r>
            <a:r>
              <a:rPr lang="en-US" dirty="0"/>
              <a:t>, the frangible wares </a:t>
            </a:r>
          </a:p>
          <a:p>
            <a:r>
              <a:rPr lang="en-US" dirty="0"/>
              <a:t>And the branches of olive are stored upstairs. </a:t>
            </a:r>
          </a:p>
          <a:p>
            <a:endParaRPr lang="en-US" dirty="0"/>
          </a:p>
          <a:p>
            <a:r>
              <a:rPr lang="en-US" dirty="0"/>
              <a:t>For the Devil has broken parole and arisen, </a:t>
            </a:r>
          </a:p>
          <a:p>
            <a:r>
              <a:rPr lang="en-US" dirty="0"/>
              <a:t>He has dynamited his way out of prison, </a:t>
            </a:r>
          </a:p>
          <a:p>
            <a:r>
              <a:rPr lang="en-US" dirty="0"/>
              <a:t>Out of the well where his Papa throws </a:t>
            </a:r>
          </a:p>
          <a:p>
            <a:r>
              <a:rPr lang="en-US" dirty="0"/>
              <a:t>The rebel angel, outcast rose. </a:t>
            </a:r>
          </a:p>
          <a:p>
            <a:endParaRPr lang="en-US" dirty="0"/>
          </a:p>
          <a:p>
            <a:r>
              <a:rPr lang="en-US" dirty="0"/>
              <a:t>Millions already have come to their harm, </a:t>
            </a:r>
          </a:p>
          <a:p>
            <a:r>
              <a:rPr lang="en-US" dirty="0"/>
              <a:t>Succumbing like doves to his adder`s charm; </a:t>
            </a:r>
          </a:p>
          <a:p>
            <a:r>
              <a:rPr lang="en-US" dirty="0"/>
              <a:t>Hundreds of trees in the world are unsound: </a:t>
            </a:r>
          </a:p>
          <a:p>
            <a:r>
              <a:rPr lang="en-US" dirty="0"/>
              <a:t>I`m the axe that must cut them down to the ground. </a:t>
            </a:r>
          </a:p>
        </p:txBody>
      </p:sp>
    </p:spTree>
    <p:extLst>
      <p:ext uri="{BB962C8B-B14F-4D97-AF65-F5344CB8AC3E}">
        <p14:creationId xmlns:p14="http://schemas.microsoft.com/office/powerpoint/2010/main" val="497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39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I, after all, am Fortunate One, </a:t>
            </a:r>
          </a:p>
          <a:p>
            <a:r>
              <a:rPr lang="en-US" dirty="0"/>
              <a:t>The Happy-Go-Lucky, the spoiled Third Son; </a:t>
            </a:r>
          </a:p>
          <a:p>
            <a:r>
              <a:rPr lang="en-US" dirty="0"/>
              <a:t>For me it is written the Devil to chase </a:t>
            </a:r>
          </a:p>
          <a:p>
            <a:r>
              <a:rPr lang="en-US" dirty="0"/>
              <a:t>And to rid the earth of the human race. </a:t>
            </a:r>
          </a:p>
          <a:p>
            <a:endParaRPr lang="en-US" dirty="0"/>
          </a:p>
          <a:p>
            <a:r>
              <a:rPr lang="en-US" dirty="0"/>
              <a:t>The behaving of man is world of horror, </a:t>
            </a:r>
          </a:p>
          <a:p>
            <a:r>
              <a:rPr lang="en-US" dirty="0"/>
              <a:t>A sedentary Sodom and slick Gomorrah; </a:t>
            </a:r>
          </a:p>
          <a:p>
            <a:r>
              <a:rPr lang="en-US" dirty="0"/>
              <a:t>I must take charge of the liquid fire </a:t>
            </a:r>
          </a:p>
          <a:p>
            <a:r>
              <a:rPr lang="en-US" dirty="0"/>
              <a:t>And storm the cities of human desire. </a:t>
            </a:r>
          </a:p>
          <a:p>
            <a:endParaRPr lang="en-US" dirty="0"/>
          </a:p>
          <a:p>
            <a:r>
              <a:rPr lang="en-US" dirty="0"/>
              <a:t>I shall come, I shall punish, the Devil be dead, </a:t>
            </a:r>
          </a:p>
          <a:p>
            <a:r>
              <a:rPr lang="en-US" dirty="0"/>
              <a:t>I shall have </a:t>
            </a:r>
            <a:r>
              <a:rPr lang="en-US" dirty="0" err="1"/>
              <a:t>caviare</a:t>
            </a:r>
            <a:r>
              <a:rPr lang="en-US" dirty="0"/>
              <a:t> thick on my bread, </a:t>
            </a:r>
          </a:p>
          <a:p>
            <a:r>
              <a:rPr lang="en-US" dirty="0"/>
              <a:t>I shall build myself a cathedral for home </a:t>
            </a:r>
          </a:p>
          <a:p>
            <a:r>
              <a:rPr lang="en-US" dirty="0"/>
              <a:t>With a vacuum-cleaner in every room. </a:t>
            </a:r>
          </a:p>
          <a:p>
            <a:endParaRPr lang="en-US" dirty="0"/>
          </a:p>
          <a:p>
            <a:r>
              <a:rPr lang="en-US" dirty="0"/>
              <a:t>For it`s order and trumpet and anger and drum </a:t>
            </a:r>
          </a:p>
          <a:p>
            <a:r>
              <a:rPr lang="en-US" dirty="0"/>
              <a:t>And power and glory command you to come; </a:t>
            </a:r>
          </a:p>
          <a:p>
            <a:r>
              <a:rPr lang="en-US" dirty="0"/>
              <a:t>The graves shall fly open and let you all in, </a:t>
            </a:r>
          </a:p>
          <a:p>
            <a:r>
              <a:rPr lang="en-US" dirty="0"/>
              <a:t>And the earth shall be </a:t>
            </a:r>
            <a:r>
              <a:rPr lang="en-US" dirty="0" err="1"/>
              <a:t>empied</a:t>
            </a:r>
            <a:r>
              <a:rPr lang="en-US" dirty="0"/>
              <a:t> of mortal sin.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6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fishes are silent deep in the sea, </a:t>
            </a:r>
          </a:p>
          <a:p>
            <a:r>
              <a:rPr lang="en-US" dirty="0"/>
              <a:t>The sky are lit up like a Christmas tree, </a:t>
            </a:r>
          </a:p>
          <a:p>
            <a:r>
              <a:rPr lang="en-US" dirty="0"/>
              <a:t>The star in the West shoots its warning cry: </a:t>
            </a:r>
          </a:p>
          <a:p>
            <a:r>
              <a:rPr lang="en-US" dirty="0"/>
              <a:t>«Mankind is alive, but mankind must die». </a:t>
            </a:r>
          </a:p>
          <a:p>
            <a:endParaRPr lang="en-US" dirty="0"/>
          </a:p>
          <a:p>
            <a:r>
              <a:rPr lang="en-US" dirty="0"/>
              <a:t>So good-bye to the house with its wallpaper red, </a:t>
            </a:r>
          </a:p>
          <a:p>
            <a:r>
              <a:rPr lang="en-US" dirty="0"/>
              <a:t>Good-bye to the sheets on the warm double bed, </a:t>
            </a:r>
          </a:p>
          <a:p>
            <a:r>
              <a:rPr lang="en-US" dirty="0"/>
              <a:t>Good-bye the beautiful birds on the wall, </a:t>
            </a:r>
          </a:p>
          <a:p>
            <a:r>
              <a:rPr lang="en-US" dirty="0"/>
              <a:t>It`s good-bye, dear heart, good-bye to you all.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3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6678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… </a:t>
            </a:r>
            <a:r>
              <a:rPr lang="en-US" sz="2400" dirty="0" smtClean="0"/>
              <a:t>the man I consider the greatest mind of the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century: </a:t>
            </a:r>
            <a:r>
              <a:rPr lang="en-US" sz="2400" dirty="0" err="1" smtClean="0"/>
              <a:t>Wystan</a:t>
            </a:r>
            <a:r>
              <a:rPr lang="en-US" sz="2400" dirty="0" smtClean="0"/>
              <a:t> Hugh Auden</a:t>
            </a:r>
          </a:p>
          <a:p>
            <a:endParaRPr lang="en-US" sz="2400" dirty="0"/>
          </a:p>
          <a:p>
            <a:r>
              <a:rPr lang="en-US" sz="2400" dirty="0" smtClean="0"/>
              <a:t>… being brought up on essentially emphatic and self-asserting diet of Russian verse, I was quick to register this  recipe whose main component was self-restraint …</a:t>
            </a:r>
          </a:p>
          <a:p>
            <a:endParaRPr lang="en-US" sz="2400" dirty="0"/>
          </a:p>
          <a:p>
            <a:r>
              <a:rPr lang="en-US" sz="2400" dirty="0" smtClean="0"/>
              <a:t>… neutrality of tone was very much a feature of Auden’s poetry</a:t>
            </a:r>
          </a:p>
          <a:p>
            <a:endParaRPr lang="en-US" sz="2400" dirty="0"/>
          </a:p>
          <a:p>
            <a:r>
              <a:rPr lang="en-US" sz="2400" dirty="0" smtClean="0"/>
              <a:t>… Auden was a metaphysical poet, a man of terrific lyrical gifts who disguised himself as an observer of public mores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9436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418058"/>
          </a:xfrm>
        </p:spPr>
        <p:txBody>
          <a:bodyPr>
            <a:noAutofit/>
          </a:bodyPr>
          <a:lstStyle/>
          <a:p>
            <a:r>
              <a:rPr lang="ru-RU" sz="2800" dirty="0"/>
              <a:t>Перевод М. </a:t>
            </a:r>
            <a:r>
              <a:rPr lang="ru-RU" sz="2800" dirty="0" err="1" smtClean="0"/>
              <a:t>Индаковой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4644008" cy="59766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dirty="0"/>
              <a:t>DANCE MACABRE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It`s farewell to the drawing-room`s civilized cry, </a:t>
            </a:r>
          </a:p>
          <a:p>
            <a:pPr marL="0" indent="0">
              <a:buNone/>
            </a:pPr>
            <a:r>
              <a:rPr lang="en-US" sz="2900" dirty="0"/>
              <a:t>The professor`s sensible whereto and why, </a:t>
            </a:r>
          </a:p>
          <a:p>
            <a:pPr marL="0" indent="0">
              <a:buNone/>
            </a:pPr>
            <a:r>
              <a:rPr lang="en-US" sz="2900" dirty="0"/>
              <a:t>The frock-coated diplomat`s aplomb, </a:t>
            </a:r>
          </a:p>
          <a:p>
            <a:pPr marL="0" indent="0">
              <a:buNone/>
            </a:pPr>
            <a:r>
              <a:rPr lang="en-US" sz="2900" dirty="0"/>
              <a:t>Now matters and settled with gas and with bomb. 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The works for two pianos, the brilliant stories, </a:t>
            </a:r>
          </a:p>
          <a:p>
            <a:pPr marL="0" indent="0">
              <a:buNone/>
            </a:pPr>
            <a:r>
              <a:rPr lang="en-US" sz="2900" dirty="0"/>
              <a:t>Of reasonable giants and remarkable fairies, </a:t>
            </a:r>
          </a:p>
          <a:p>
            <a:pPr marL="0" indent="0">
              <a:buNone/>
            </a:pPr>
            <a:r>
              <a:rPr lang="en-US" sz="2900" dirty="0"/>
              <a:t>The pictures, the </a:t>
            </a:r>
            <a:r>
              <a:rPr lang="en-US" sz="2900" dirty="0" err="1"/>
              <a:t>ointmens</a:t>
            </a:r>
            <a:r>
              <a:rPr lang="en-US" sz="2900" dirty="0"/>
              <a:t>, the frangible wares </a:t>
            </a:r>
          </a:p>
          <a:p>
            <a:pPr marL="0" indent="0">
              <a:buNone/>
            </a:pPr>
            <a:r>
              <a:rPr lang="en-US" sz="2900" dirty="0"/>
              <a:t>And the branches of olive are stored upstairs. 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For the Devil has broken parole and arisen, </a:t>
            </a:r>
          </a:p>
          <a:p>
            <a:pPr marL="0" indent="0">
              <a:buNone/>
            </a:pPr>
            <a:r>
              <a:rPr lang="en-US" sz="2900" dirty="0"/>
              <a:t>He has dynamited his way out of prison, </a:t>
            </a:r>
          </a:p>
          <a:p>
            <a:pPr marL="0" indent="0">
              <a:buNone/>
            </a:pPr>
            <a:r>
              <a:rPr lang="en-US" sz="2900" dirty="0"/>
              <a:t>Out of the well where his Papa throws </a:t>
            </a:r>
          </a:p>
          <a:p>
            <a:pPr marL="0" indent="0">
              <a:buNone/>
            </a:pPr>
            <a:r>
              <a:rPr lang="en-US" sz="2900" dirty="0"/>
              <a:t>The rebel angel, outcast rose. 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Millions already have come to their harm, </a:t>
            </a:r>
          </a:p>
          <a:p>
            <a:pPr marL="0" indent="0">
              <a:buNone/>
            </a:pPr>
            <a:r>
              <a:rPr lang="en-US" sz="2900" dirty="0"/>
              <a:t>Succumbing like doves to his adder`s charm; </a:t>
            </a:r>
          </a:p>
          <a:p>
            <a:pPr marL="0" indent="0">
              <a:buNone/>
            </a:pPr>
            <a:r>
              <a:rPr lang="en-US" sz="2900" dirty="0"/>
              <a:t>Hundreds of trees in the world are unsound: </a:t>
            </a:r>
          </a:p>
          <a:p>
            <a:pPr marL="0" indent="0">
              <a:buNone/>
            </a:pPr>
            <a:r>
              <a:rPr lang="en-US" sz="2900" dirty="0"/>
              <a:t>I`m the axe that must cut them down to the ground.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764704"/>
            <a:ext cx="4392488" cy="59766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/>
              <a:t>ПЛЯСКА </a:t>
            </a:r>
            <a:r>
              <a:rPr lang="ru-RU" sz="2900" dirty="0" smtClean="0"/>
              <a:t>СМЕРТИ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/>
              <a:t>Прощайте, гостиных светских уют, </a:t>
            </a:r>
          </a:p>
          <a:p>
            <a:pPr marL="0" indent="0">
              <a:buNone/>
            </a:pPr>
            <a:r>
              <a:rPr lang="ru-RU" sz="2900" dirty="0"/>
              <a:t>Где профессоров все </a:t>
            </a:r>
            <a:r>
              <a:rPr lang="ru-RU" sz="2900" dirty="0" err="1"/>
              <a:t>вопрошанья</a:t>
            </a:r>
            <a:r>
              <a:rPr lang="ru-RU" sz="2900" dirty="0"/>
              <a:t> снуют. </a:t>
            </a:r>
          </a:p>
          <a:p>
            <a:pPr marL="0" indent="0">
              <a:buNone/>
            </a:pPr>
            <a:r>
              <a:rPr lang="ru-RU" sz="2900" dirty="0"/>
              <a:t>Дипломатов во фраках собранья средь помп: </a:t>
            </a:r>
          </a:p>
          <a:p>
            <a:pPr marL="0" indent="0">
              <a:buNone/>
            </a:pPr>
            <a:r>
              <a:rPr lang="ru-RU" sz="2900" dirty="0"/>
              <a:t>Всё решается бранью газа и бомб. 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/>
              <a:t>Соната для двух фортепьяно, былин </a:t>
            </a:r>
          </a:p>
          <a:p>
            <a:pPr marL="0" indent="0">
              <a:buNone/>
            </a:pPr>
            <a:r>
              <a:rPr lang="ru-RU" sz="2900" dirty="0"/>
              <a:t>Волшебные феи, герой-исполин, </a:t>
            </a:r>
          </a:p>
          <a:p>
            <a:pPr marL="0" indent="0">
              <a:buNone/>
            </a:pPr>
            <a:r>
              <a:rPr lang="ru-RU" sz="2900" dirty="0"/>
              <a:t>Трофеи искусства, что едки как соль, </a:t>
            </a:r>
          </a:p>
          <a:p>
            <a:pPr marL="0" indent="0">
              <a:buNone/>
            </a:pPr>
            <a:r>
              <a:rPr lang="ru-RU" sz="2900" dirty="0"/>
              <a:t>И ветви олив полонят антресоль. 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Дьявол </a:t>
            </a:r>
            <a:r>
              <a:rPr lang="ru-RU" sz="2900" dirty="0"/>
              <a:t>нарушил запрет. Из тюрьмы </a:t>
            </a:r>
          </a:p>
          <a:p>
            <a:pPr marL="0" indent="0">
              <a:buNone/>
            </a:pPr>
            <a:r>
              <a:rPr lang="ru-RU" sz="2900" dirty="0"/>
              <a:t>Лаз обнаружил в мир кутерьмы, </a:t>
            </a:r>
          </a:p>
          <a:p>
            <a:pPr marL="0" indent="0">
              <a:buNone/>
            </a:pPr>
            <a:r>
              <a:rPr lang="ru-RU" sz="2900" dirty="0"/>
              <a:t>Где Создатель навеки его заточил, </a:t>
            </a:r>
          </a:p>
          <a:p>
            <a:pPr marL="0" indent="0">
              <a:buNone/>
            </a:pPr>
            <a:r>
              <a:rPr lang="ru-RU" sz="2900" dirty="0"/>
              <a:t>Где ангел-бунтарь зуб на весь свет точил. 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/>
              <a:t>У убийцы </a:t>
            </a:r>
            <a:r>
              <a:rPr lang="ru-RU" sz="2900" dirty="0" err="1"/>
              <a:t>мильоны</a:t>
            </a:r>
            <a:r>
              <a:rPr lang="ru-RU" sz="2900" dirty="0"/>
              <a:t> уже под кирзой, </a:t>
            </a:r>
          </a:p>
          <a:p>
            <a:pPr marL="0" indent="0">
              <a:buNone/>
            </a:pPr>
            <a:r>
              <a:rPr lang="ru-RU" sz="2900" dirty="0"/>
              <a:t>Сражённые, как голубицы, гюрзой. </a:t>
            </a:r>
          </a:p>
          <a:p>
            <a:pPr marL="0" indent="0">
              <a:buNone/>
            </a:pPr>
            <a:r>
              <a:rPr lang="ru-RU" sz="2900" dirty="0"/>
              <a:t>Сотни деревьев умолкли с тех пор: </a:t>
            </a:r>
          </a:p>
          <a:p>
            <a:pPr marL="0" indent="0">
              <a:buNone/>
            </a:pPr>
            <a:r>
              <a:rPr lang="ru-RU" sz="2900" dirty="0"/>
              <a:t>Я — карающий меч, точнее – топор.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8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548680"/>
            <a:ext cx="4644008" cy="59766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dirty="0"/>
              <a:t>For I, after all, am Fortunate One, </a:t>
            </a:r>
          </a:p>
          <a:p>
            <a:pPr marL="0" indent="0">
              <a:buNone/>
            </a:pPr>
            <a:r>
              <a:rPr lang="en-US" sz="3400" dirty="0"/>
              <a:t>The Happy-Go-Lucky, the spoiled Third Son; </a:t>
            </a:r>
          </a:p>
          <a:p>
            <a:pPr marL="0" indent="0">
              <a:buNone/>
            </a:pPr>
            <a:r>
              <a:rPr lang="en-US" sz="3400" dirty="0"/>
              <a:t>For me it is written the Devil to chase </a:t>
            </a:r>
          </a:p>
          <a:p>
            <a:pPr marL="0" indent="0">
              <a:buNone/>
            </a:pPr>
            <a:r>
              <a:rPr lang="en-US" sz="3400" dirty="0"/>
              <a:t>And to rid the earth of the human race.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The behaving of man is world of horror, </a:t>
            </a:r>
          </a:p>
          <a:p>
            <a:pPr marL="0" indent="0">
              <a:buNone/>
            </a:pPr>
            <a:r>
              <a:rPr lang="en-US" sz="3400" dirty="0"/>
              <a:t>A sedentary Sodom and slick Gomorrah; </a:t>
            </a:r>
          </a:p>
          <a:p>
            <a:pPr marL="0" indent="0">
              <a:buNone/>
            </a:pPr>
            <a:r>
              <a:rPr lang="en-US" sz="3400" dirty="0"/>
              <a:t>I must take charge of the liquid fire </a:t>
            </a:r>
          </a:p>
          <a:p>
            <a:pPr marL="0" indent="0">
              <a:buNone/>
            </a:pPr>
            <a:r>
              <a:rPr lang="en-US" sz="3400" dirty="0"/>
              <a:t>And storm the cities of human desire.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I shall come, I shall punish, the Devil be dead, </a:t>
            </a:r>
          </a:p>
          <a:p>
            <a:pPr marL="0" indent="0">
              <a:buNone/>
            </a:pPr>
            <a:r>
              <a:rPr lang="en-US" sz="3400" dirty="0"/>
              <a:t>I shall have </a:t>
            </a:r>
            <a:r>
              <a:rPr lang="en-US" sz="3400" dirty="0" err="1"/>
              <a:t>caviare</a:t>
            </a:r>
            <a:r>
              <a:rPr lang="en-US" sz="3400" dirty="0"/>
              <a:t> thick on my bread, </a:t>
            </a:r>
          </a:p>
          <a:p>
            <a:pPr marL="0" indent="0">
              <a:buNone/>
            </a:pPr>
            <a:r>
              <a:rPr lang="en-US" sz="3400" dirty="0"/>
              <a:t>I shall build myself a cathedral for home </a:t>
            </a:r>
          </a:p>
          <a:p>
            <a:pPr marL="0" indent="0">
              <a:buNone/>
            </a:pPr>
            <a:r>
              <a:rPr lang="en-US" sz="3400" dirty="0"/>
              <a:t>With a vacuum-cleaner in every room.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For it`s order and trumpet and anger and drum </a:t>
            </a:r>
          </a:p>
          <a:p>
            <a:pPr marL="0" indent="0">
              <a:buNone/>
            </a:pPr>
            <a:r>
              <a:rPr lang="en-US" sz="3400" dirty="0"/>
              <a:t>And power and glory command you to come; </a:t>
            </a:r>
          </a:p>
          <a:p>
            <a:pPr marL="0" indent="0">
              <a:buNone/>
            </a:pPr>
            <a:r>
              <a:rPr lang="en-US" sz="3400" dirty="0"/>
              <a:t>The graves shall fly open and let you all in, </a:t>
            </a:r>
          </a:p>
          <a:p>
            <a:pPr marL="0" indent="0">
              <a:buNone/>
            </a:pPr>
            <a:r>
              <a:rPr lang="en-US" sz="3400" dirty="0"/>
              <a:t>And the earth shall be </a:t>
            </a:r>
            <a:r>
              <a:rPr lang="en-US" sz="3400" dirty="0" err="1"/>
              <a:t>empied</a:t>
            </a:r>
            <a:r>
              <a:rPr lang="en-US" sz="3400" dirty="0"/>
              <a:t> of mortal sin.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548680"/>
            <a:ext cx="4320480" cy="59766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300" dirty="0"/>
              <a:t>Я у планиды за пазухой рос. </a:t>
            </a:r>
          </a:p>
          <a:p>
            <a:pPr marL="0" indent="0">
              <a:buNone/>
            </a:pPr>
            <a:r>
              <a:rPr lang="ru-RU" sz="3300" dirty="0"/>
              <a:t>Третий сын. Ланиты – подобие роз. </a:t>
            </a:r>
          </a:p>
          <a:p>
            <a:pPr marL="0" indent="0">
              <a:buNone/>
            </a:pPr>
            <a:r>
              <a:rPr lang="ru-RU" sz="3300" dirty="0"/>
              <a:t>Мне поручено землю – поймав Сатану – </a:t>
            </a:r>
          </a:p>
          <a:p>
            <a:pPr marL="0" indent="0">
              <a:buNone/>
            </a:pPr>
            <a:r>
              <a:rPr lang="ru-RU" sz="3300" dirty="0"/>
              <a:t>От людей избавить. Кто первый? А-ну! </a:t>
            </a:r>
          </a:p>
          <a:p>
            <a:pPr marL="0" indent="0">
              <a:buNone/>
            </a:pPr>
            <a:endParaRPr lang="ru-RU" sz="3300" dirty="0"/>
          </a:p>
          <a:p>
            <a:pPr marL="0" indent="0">
              <a:buNone/>
            </a:pPr>
            <a:r>
              <a:rPr lang="ru-RU" sz="3300" dirty="0"/>
              <a:t>Кошмар процветает в жилищах людей, </a:t>
            </a:r>
          </a:p>
          <a:p>
            <a:pPr marL="0" indent="0">
              <a:buNone/>
            </a:pPr>
            <a:r>
              <a:rPr lang="ru-RU" sz="3300" dirty="0"/>
              <a:t>Содома с Гоморрой, древних, лютей. </a:t>
            </a:r>
          </a:p>
          <a:p>
            <a:pPr marL="0" indent="0">
              <a:buNone/>
            </a:pPr>
            <a:r>
              <a:rPr lang="ru-RU" sz="3300" dirty="0"/>
              <a:t>И на смертном одре в них клубиться разврат. </a:t>
            </a:r>
          </a:p>
          <a:p>
            <a:pPr marL="0" indent="0">
              <a:buNone/>
            </a:pPr>
            <a:r>
              <a:rPr lang="ru-RU" sz="3300" dirty="0"/>
              <a:t>Я желаний спалить города буду рад. </a:t>
            </a:r>
          </a:p>
          <a:p>
            <a:pPr marL="0" indent="0">
              <a:buNone/>
            </a:pPr>
            <a:endParaRPr lang="ru-RU" sz="3300" dirty="0"/>
          </a:p>
          <a:p>
            <a:pPr marL="0" indent="0">
              <a:buNone/>
            </a:pPr>
            <a:r>
              <a:rPr lang="ru-RU" sz="3300" dirty="0" smtClean="0"/>
              <a:t>Дьявол </a:t>
            </a:r>
            <a:r>
              <a:rPr lang="ru-RU" sz="3300" dirty="0"/>
              <a:t>мертв. Карать вас стану. Потом – </a:t>
            </a:r>
          </a:p>
          <a:p>
            <a:pPr marL="0" indent="0">
              <a:buNone/>
            </a:pPr>
            <a:r>
              <a:rPr lang="ru-RU" sz="3300" dirty="0"/>
              <a:t>Жевать с икрой – толстым слоем – батон. </a:t>
            </a:r>
          </a:p>
          <a:p>
            <a:pPr marL="0" indent="0">
              <a:buNone/>
            </a:pPr>
            <a:r>
              <a:rPr lang="ru-RU" sz="3300" dirty="0"/>
              <a:t>Проживать возведу многокомнатный храм </a:t>
            </a:r>
          </a:p>
          <a:p>
            <a:pPr marL="0" indent="0">
              <a:buNone/>
            </a:pPr>
            <a:r>
              <a:rPr lang="ru-RU" sz="3300" dirty="0"/>
              <a:t>С пылесосом в подарок ковровым вихрам. </a:t>
            </a:r>
          </a:p>
          <a:p>
            <a:pPr marL="0" indent="0">
              <a:buNone/>
            </a:pPr>
            <a:endParaRPr lang="ru-RU" sz="3300" dirty="0"/>
          </a:p>
          <a:p>
            <a:pPr marL="0" indent="0">
              <a:buNone/>
            </a:pPr>
            <a:r>
              <a:rPr lang="ru-RU" sz="3300" dirty="0"/>
              <a:t>Для того барабанный праведный гнев </a:t>
            </a:r>
          </a:p>
          <a:p>
            <a:pPr marL="0" indent="0">
              <a:buNone/>
            </a:pPr>
            <a:r>
              <a:rPr lang="ru-RU" sz="3300" dirty="0"/>
              <a:t>Вам трубит банный день, точно осатанев, </a:t>
            </a:r>
          </a:p>
          <a:p>
            <a:pPr marL="0" indent="0">
              <a:buNone/>
            </a:pPr>
            <a:r>
              <a:rPr lang="ru-RU" sz="3300" dirty="0"/>
              <a:t>И утробы распахнуты свежих могил, </a:t>
            </a:r>
          </a:p>
          <a:p>
            <a:pPr marL="0" indent="0">
              <a:buNone/>
            </a:pPr>
            <a:r>
              <a:rPr lang="ru-RU" sz="3300" dirty="0"/>
              <a:t>Чтоб с земли смыть грехов нескончаемых ил.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6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801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476673"/>
            <a:ext cx="4932040" cy="30243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fishes are silent deep in the sea, </a:t>
            </a:r>
          </a:p>
          <a:p>
            <a:pPr marL="0" indent="0">
              <a:buNone/>
            </a:pPr>
            <a:r>
              <a:rPr lang="en-US" dirty="0"/>
              <a:t>The sky are lit up like a Christmas tree, </a:t>
            </a:r>
          </a:p>
          <a:p>
            <a:pPr marL="0" indent="0">
              <a:buNone/>
            </a:pPr>
            <a:r>
              <a:rPr lang="en-US" dirty="0"/>
              <a:t>The star in the West shoots its warning cry: </a:t>
            </a:r>
          </a:p>
          <a:p>
            <a:pPr marL="0" indent="0">
              <a:buNone/>
            </a:pPr>
            <a:r>
              <a:rPr lang="en-US" dirty="0"/>
              <a:t>«Mankind is alive, but mankind must die».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good-bye to the house with its wallpaper red, </a:t>
            </a:r>
          </a:p>
          <a:p>
            <a:pPr marL="0" indent="0">
              <a:buNone/>
            </a:pPr>
            <a:r>
              <a:rPr lang="en-US" dirty="0"/>
              <a:t>Good-bye to the sheets on the warm double bed, </a:t>
            </a:r>
          </a:p>
          <a:p>
            <a:pPr marL="0" indent="0">
              <a:buNone/>
            </a:pPr>
            <a:r>
              <a:rPr lang="en-US" dirty="0"/>
              <a:t>Good-bye the beautiful birds on the wall, </a:t>
            </a:r>
          </a:p>
          <a:p>
            <a:pPr marL="0" indent="0">
              <a:buNone/>
            </a:pPr>
            <a:r>
              <a:rPr lang="en-US" dirty="0"/>
              <a:t>It`s good-bye, dear heart, good-bye to you all.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548681"/>
            <a:ext cx="4283968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/>
              <a:t>Попритихли</a:t>
            </a:r>
            <a:r>
              <a:rPr lang="ru-RU" dirty="0"/>
              <a:t> рыбы в омутах вод. </a:t>
            </a:r>
          </a:p>
          <a:p>
            <a:pPr marL="0" indent="0">
              <a:buNone/>
            </a:pPr>
            <a:r>
              <a:rPr lang="ru-RU" dirty="0"/>
              <a:t>Полыхает, как ель в декабре, небосвод. </a:t>
            </a:r>
          </a:p>
          <a:p>
            <a:pPr marL="0" indent="0">
              <a:buNone/>
            </a:pPr>
            <a:r>
              <a:rPr lang="ru-RU" dirty="0"/>
              <a:t>И пророчит на Западе </a:t>
            </a:r>
            <a:r>
              <a:rPr lang="ru-RU" dirty="0" err="1"/>
              <a:t>шива</a:t>
            </a:r>
            <a:r>
              <a:rPr lang="ru-RU" dirty="0"/>
              <a:t>-звезда: </a:t>
            </a:r>
          </a:p>
          <a:p>
            <a:pPr marL="0" indent="0">
              <a:buNone/>
            </a:pPr>
            <a:r>
              <a:rPr lang="ru-RU" dirty="0"/>
              <a:t>«Человечество живо, но будет и мзда».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Так прощайте: домик с алой стеной, </a:t>
            </a:r>
          </a:p>
          <a:p>
            <a:pPr marL="0" indent="0">
              <a:buNone/>
            </a:pPr>
            <a:r>
              <a:rPr lang="ru-RU"/>
              <a:t>Кровати </a:t>
            </a:r>
            <a:r>
              <a:rPr lang="ru-RU" smtClean="0"/>
              <a:t>двуспальной </a:t>
            </a:r>
            <a:r>
              <a:rPr lang="ru-RU" dirty="0"/>
              <a:t>плед шерстяной, </a:t>
            </a:r>
          </a:p>
          <a:p>
            <a:pPr marL="0" indent="0">
              <a:buNone/>
            </a:pPr>
            <a:r>
              <a:rPr lang="ru-RU" dirty="0"/>
              <a:t>На обоях пташки, тем паче – в окне. </a:t>
            </a:r>
          </a:p>
          <a:p>
            <a:pPr marL="0" indent="0">
              <a:buNone/>
            </a:pPr>
            <a:r>
              <a:rPr lang="ru-RU" dirty="0"/>
              <a:t>Прощайте все, все, что сгинут в огне.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4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8748464" cy="6957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SEPTEMBER 1, 1939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 I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dives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Fifty-second</a:t>
            </a:r>
            <a:r>
              <a:rPr lang="ru-RU" dirty="0"/>
              <a:t> </a:t>
            </a:r>
            <a:r>
              <a:rPr lang="ru-RU" dirty="0" err="1"/>
              <a:t>Street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Uncertain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afraid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clever</a:t>
            </a:r>
            <a:r>
              <a:rPr lang="ru-RU" dirty="0"/>
              <a:t> </a:t>
            </a:r>
            <a:r>
              <a:rPr lang="ru-RU" dirty="0" err="1"/>
              <a:t>hopes</a:t>
            </a:r>
            <a:r>
              <a:rPr lang="ru-RU" dirty="0"/>
              <a:t> </a:t>
            </a:r>
            <a:r>
              <a:rPr lang="ru-RU" dirty="0" err="1"/>
              <a:t>expire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a </a:t>
            </a:r>
            <a:r>
              <a:rPr lang="ru-RU" dirty="0" err="1"/>
              <a:t>low</a:t>
            </a:r>
            <a:r>
              <a:rPr lang="ru-RU" dirty="0"/>
              <a:t> </a:t>
            </a:r>
            <a:r>
              <a:rPr lang="ru-RU" dirty="0" err="1"/>
              <a:t>dishonest</a:t>
            </a:r>
            <a:r>
              <a:rPr lang="ru-RU" dirty="0"/>
              <a:t> </a:t>
            </a:r>
            <a:r>
              <a:rPr lang="ru-RU" dirty="0" err="1"/>
              <a:t>decade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Waves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anger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fear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Circulate</a:t>
            </a:r>
            <a:r>
              <a:rPr lang="ru-RU" dirty="0"/>
              <a:t> </a:t>
            </a:r>
            <a:r>
              <a:rPr lang="ru-RU" dirty="0" err="1"/>
              <a:t>over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bright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darkened</a:t>
            </a:r>
            <a:r>
              <a:rPr lang="ru-RU" dirty="0"/>
              <a:t> </a:t>
            </a:r>
            <a:r>
              <a:rPr lang="ru-RU" dirty="0" err="1"/>
              <a:t>lands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earth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Obsessing</a:t>
            </a:r>
            <a:r>
              <a:rPr lang="ru-RU" dirty="0"/>
              <a:t> </a:t>
            </a:r>
            <a:r>
              <a:rPr lang="ru-RU" dirty="0" err="1"/>
              <a:t>our</a:t>
            </a:r>
            <a:r>
              <a:rPr lang="ru-RU" dirty="0"/>
              <a:t> </a:t>
            </a:r>
            <a:r>
              <a:rPr lang="ru-RU" dirty="0" err="1"/>
              <a:t>private</a:t>
            </a:r>
            <a:r>
              <a:rPr lang="ru-RU" dirty="0"/>
              <a:t> </a:t>
            </a:r>
            <a:r>
              <a:rPr lang="ru-RU" dirty="0" err="1"/>
              <a:t>lives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unmentionable</a:t>
            </a:r>
            <a:r>
              <a:rPr lang="ru-RU" dirty="0"/>
              <a:t> </a:t>
            </a:r>
            <a:r>
              <a:rPr lang="ru-RU" dirty="0" err="1"/>
              <a:t>odour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death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Offends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September</a:t>
            </a:r>
            <a:r>
              <a:rPr lang="ru-RU" dirty="0"/>
              <a:t> </a:t>
            </a:r>
            <a:r>
              <a:rPr lang="ru-RU" dirty="0" err="1"/>
              <a:t>night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</a:t>
            </a:r>
            <a:r>
              <a:rPr lang="ru-RU" dirty="0" err="1"/>
              <a:t>Accurate</a:t>
            </a:r>
            <a:r>
              <a:rPr lang="ru-RU" dirty="0"/>
              <a:t> </a:t>
            </a:r>
            <a:r>
              <a:rPr lang="ru-RU" dirty="0" err="1"/>
              <a:t>scholarship</a:t>
            </a:r>
            <a:r>
              <a:rPr lang="ru-RU" dirty="0"/>
              <a:t> </a:t>
            </a:r>
            <a:r>
              <a:rPr lang="ru-RU" dirty="0" err="1"/>
              <a:t>can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Unearth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whole</a:t>
            </a:r>
            <a:r>
              <a:rPr lang="ru-RU" dirty="0"/>
              <a:t> </a:t>
            </a:r>
            <a:r>
              <a:rPr lang="ru-RU" dirty="0" err="1"/>
              <a:t>offence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Luther</a:t>
            </a:r>
            <a:r>
              <a:rPr lang="ru-RU" dirty="0"/>
              <a:t> </a:t>
            </a:r>
            <a:r>
              <a:rPr lang="ru-RU" dirty="0" err="1"/>
              <a:t>until</a:t>
            </a:r>
            <a:r>
              <a:rPr lang="ru-RU" dirty="0"/>
              <a:t> </a:t>
            </a:r>
            <a:r>
              <a:rPr lang="ru-RU" dirty="0" err="1"/>
              <a:t>now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driven</a:t>
            </a:r>
            <a:r>
              <a:rPr lang="ru-RU" dirty="0"/>
              <a:t> a </a:t>
            </a:r>
            <a:r>
              <a:rPr lang="ru-RU" dirty="0" err="1"/>
              <a:t>culture</a:t>
            </a:r>
            <a:r>
              <a:rPr lang="ru-RU" dirty="0"/>
              <a:t> </a:t>
            </a:r>
            <a:r>
              <a:rPr lang="ru-RU" dirty="0" err="1"/>
              <a:t>mad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Find</a:t>
            </a:r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occurred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Linz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huge</a:t>
            </a:r>
            <a:r>
              <a:rPr lang="ru-RU" dirty="0"/>
              <a:t> </a:t>
            </a:r>
            <a:r>
              <a:rPr lang="ru-RU" dirty="0" err="1"/>
              <a:t>imago</a:t>
            </a:r>
            <a:r>
              <a:rPr lang="ru-RU" dirty="0"/>
              <a:t> </a:t>
            </a:r>
            <a:r>
              <a:rPr lang="ru-RU" dirty="0" err="1"/>
              <a:t>made</a:t>
            </a:r>
            <a:endParaRPr lang="ru-RU" dirty="0"/>
          </a:p>
          <a:p>
            <a:r>
              <a:rPr lang="ru-RU" dirty="0"/>
              <a:t> A </a:t>
            </a:r>
            <a:r>
              <a:rPr lang="ru-RU" dirty="0" err="1"/>
              <a:t>psychopathic</a:t>
            </a:r>
            <a:r>
              <a:rPr lang="ru-RU" dirty="0"/>
              <a:t> </a:t>
            </a:r>
            <a:r>
              <a:rPr lang="ru-RU" dirty="0" err="1"/>
              <a:t>god</a:t>
            </a:r>
            <a:r>
              <a:rPr lang="ru-RU" dirty="0"/>
              <a:t>:</a:t>
            </a:r>
          </a:p>
          <a:p>
            <a:r>
              <a:rPr lang="ru-RU" dirty="0"/>
              <a:t> I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public</a:t>
            </a:r>
            <a:r>
              <a:rPr lang="ru-RU" dirty="0"/>
              <a:t> </a:t>
            </a:r>
            <a:r>
              <a:rPr lang="ru-RU" dirty="0" err="1"/>
              <a:t>know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schoolchildren</a:t>
            </a:r>
            <a:r>
              <a:rPr lang="ru-RU" dirty="0"/>
              <a:t> </a:t>
            </a:r>
            <a:r>
              <a:rPr lang="ru-RU" dirty="0" err="1"/>
              <a:t>learn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Those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whom</a:t>
            </a:r>
            <a:r>
              <a:rPr lang="ru-RU" dirty="0"/>
              <a:t> </a:t>
            </a:r>
            <a:r>
              <a:rPr lang="ru-RU" dirty="0" err="1"/>
              <a:t>evil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done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evil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return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8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/>
              <a:t>Exiled</a:t>
            </a:r>
            <a:r>
              <a:rPr lang="ru-RU" dirty="0"/>
              <a:t> </a:t>
            </a:r>
            <a:r>
              <a:rPr lang="ru-RU" dirty="0" err="1"/>
              <a:t>Thucydides</a:t>
            </a:r>
            <a:r>
              <a:rPr lang="ru-RU" dirty="0"/>
              <a:t> </a:t>
            </a:r>
            <a:r>
              <a:rPr lang="ru-RU" dirty="0" err="1"/>
              <a:t>knew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a </a:t>
            </a:r>
            <a:r>
              <a:rPr lang="ru-RU" dirty="0" err="1"/>
              <a:t>speech</a:t>
            </a:r>
            <a:r>
              <a:rPr lang="ru-RU" dirty="0"/>
              <a:t> </a:t>
            </a:r>
            <a:r>
              <a:rPr lang="ru-RU" dirty="0" err="1"/>
              <a:t>can</a:t>
            </a:r>
            <a:r>
              <a:rPr lang="ru-RU" dirty="0"/>
              <a:t> </a:t>
            </a:r>
            <a:r>
              <a:rPr lang="ru-RU" dirty="0" err="1"/>
              <a:t>say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About</a:t>
            </a:r>
            <a:r>
              <a:rPr lang="ru-RU" dirty="0"/>
              <a:t> </a:t>
            </a:r>
            <a:r>
              <a:rPr lang="ru-RU" dirty="0" err="1"/>
              <a:t>Democracy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dictators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elderly</a:t>
            </a:r>
            <a:r>
              <a:rPr lang="ru-RU" dirty="0"/>
              <a:t> </a:t>
            </a:r>
            <a:r>
              <a:rPr lang="ru-RU" dirty="0" err="1"/>
              <a:t>rubbish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talk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apathetic</a:t>
            </a:r>
            <a:r>
              <a:rPr lang="ru-RU" dirty="0"/>
              <a:t> </a:t>
            </a:r>
            <a:r>
              <a:rPr lang="ru-RU" dirty="0" err="1"/>
              <a:t>grave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Analysed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/>
              <a:t>book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enlightenment</a:t>
            </a:r>
            <a:r>
              <a:rPr lang="ru-RU" dirty="0"/>
              <a:t> </a:t>
            </a:r>
            <a:r>
              <a:rPr lang="ru-RU" dirty="0" err="1"/>
              <a:t>driven</a:t>
            </a:r>
            <a:r>
              <a:rPr lang="ru-RU" dirty="0"/>
              <a:t> </a:t>
            </a:r>
            <a:r>
              <a:rPr lang="ru-RU" dirty="0" err="1"/>
              <a:t>away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habit-forming</a:t>
            </a:r>
            <a:r>
              <a:rPr lang="ru-RU" dirty="0"/>
              <a:t> </a:t>
            </a:r>
            <a:r>
              <a:rPr lang="ru-RU" dirty="0" err="1"/>
              <a:t>pain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Mismanagement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grief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suffer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again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</a:t>
            </a:r>
            <a:r>
              <a:rPr lang="ru-RU" dirty="0" err="1"/>
              <a:t>Into</a:t>
            </a:r>
            <a:r>
              <a:rPr lang="ru-RU" dirty="0"/>
              <a:t> </a:t>
            </a:r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neutral</a:t>
            </a:r>
            <a:r>
              <a:rPr lang="ru-RU" dirty="0"/>
              <a:t> </a:t>
            </a:r>
            <a:r>
              <a:rPr lang="ru-RU" dirty="0" err="1"/>
              <a:t>air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Where</a:t>
            </a:r>
            <a:r>
              <a:rPr lang="ru-RU" dirty="0"/>
              <a:t> </a:t>
            </a:r>
            <a:r>
              <a:rPr lang="ru-RU" dirty="0" err="1"/>
              <a:t>blind</a:t>
            </a:r>
            <a:r>
              <a:rPr lang="ru-RU" dirty="0"/>
              <a:t> </a:t>
            </a:r>
            <a:r>
              <a:rPr lang="ru-RU" dirty="0" err="1"/>
              <a:t>skyscrapers</a:t>
            </a:r>
            <a:r>
              <a:rPr lang="ru-RU" dirty="0"/>
              <a:t> </a:t>
            </a:r>
            <a:r>
              <a:rPr lang="ru-RU" dirty="0" err="1"/>
              <a:t>use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full</a:t>
            </a:r>
            <a:r>
              <a:rPr lang="ru-RU" dirty="0"/>
              <a:t> </a:t>
            </a:r>
            <a:r>
              <a:rPr lang="ru-RU" dirty="0" err="1"/>
              <a:t>height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proclaim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strength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Collective</a:t>
            </a:r>
            <a:r>
              <a:rPr lang="ru-RU" dirty="0"/>
              <a:t> </a:t>
            </a:r>
            <a:r>
              <a:rPr lang="ru-RU" dirty="0" err="1"/>
              <a:t>Man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Each</a:t>
            </a:r>
            <a:r>
              <a:rPr lang="ru-RU" dirty="0"/>
              <a:t> </a:t>
            </a:r>
            <a:r>
              <a:rPr lang="ru-RU" dirty="0" err="1"/>
              <a:t>language</a:t>
            </a:r>
            <a:r>
              <a:rPr lang="ru-RU" dirty="0"/>
              <a:t> </a:t>
            </a:r>
            <a:r>
              <a:rPr lang="ru-RU" dirty="0" err="1"/>
              <a:t>pours</a:t>
            </a:r>
            <a:r>
              <a:rPr lang="ru-RU" dirty="0"/>
              <a:t> </a:t>
            </a:r>
            <a:r>
              <a:rPr lang="ru-RU" dirty="0" err="1"/>
              <a:t>its</a:t>
            </a:r>
            <a:r>
              <a:rPr lang="ru-RU" dirty="0"/>
              <a:t> </a:t>
            </a:r>
            <a:r>
              <a:rPr lang="ru-RU" dirty="0" err="1"/>
              <a:t>vain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Competitive</a:t>
            </a:r>
            <a:r>
              <a:rPr lang="ru-RU" dirty="0"/>
              <a:t> </a:t>
            </a:r>
            <a:r>
              <a:rPr lang="ru-RU" dirty="0" err="1"/>
              <a:t>excuse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can</a:t>
            </a:r>
            <a:r>
              <a:rPr lang="ru-RU" dirty="0"/>
              <a:t> </a:t>
            </a:r>
            <a:r>
              <a:rPr lang="ru-RU" dirty="0" err="1"/>
              <a:t>live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long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euphoric</a:t>
            </a:r>
            <a:r>
              <a:rPr lang="ru-RU" dirty="0"/>
              <a:t> </a:t>
            </a:r>
            <a:r>
              <a:rPr lang="ru-RU" dirty="0" err="1"/>
              <a:t>dream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Out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mirror</a:t>
            </a:r>
            <a:r>
              <a:rPr lang="ru-RU" dirty="0"/>
              <a:t> </a:t>
            </a:r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stare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Imperialism's</a:t>
            </a:r>
            <a:r>
              <a:rPr lang="ru-RU" dirty="0"/>
              <a:t> </a:t>
            </a:r>
            <a:r>
              <a:rPr lang="ru-RU" dirty="0" err="1"/>
              <a:t>face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international</a:t>
            </a:r>
            <a:r>
              <a:rPr lang="ru-RU" dirty="0"/>
              <a:t> </a:t>
            </a:r>
            <a:r>
              <a:rPr lang="ru-RU" dirty="0" err="1"/>
              <a:t>wrong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6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Faces</a:t>
            </a:r>
            <a:r>
              <a:rPr lang="ru-RU" dirty="0"/>
              <a:t> </a:t>
            </a:r>
            <a:r>
              <a:rPr lang="ru-RU" dirty="0" err="1"/>
              <a:t>along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bar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Cling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average</a:t>
            </a:r>
            <a:r>
              <a:rPr lang="ru-RU" dirty="0"/>
              <a:t> </a:t>
            </a:r>
            <a:r>
              <a:rPr lang="ru-RU" dirty="0" err="1"/>
              <a:t>day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lights</a:t>
            </a:r>
            <a:r>
              <a:rPr lang="ru-RU" dirty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never</a:t>
            </a:r>
            <a:r>
              <a:rPr lang="ru-RU" dirty="0"/>
              <a:t> </a:t>
            </a:r>
            <a:r>
              <a:rPr lang="ru-RU" dirty="0" err="1"/>
              <a:t>go</a:t>
            </a:r>
            <a:r>
              <a:rPr lang="ru-RU" dirty="0"/>
              <a:t> </a:t>
            </a:r>
            <a:r>
              <a:rPr lang="ru-RU" dirty="0" err="1"/>
              <a:t>out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music</a:t>
            </a:r>
            <a:r>
              <a:rPr lang="ru-RU" dirty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always</a:t>
            </a:r>
            <a:r>
              <a:rPr lang="ru-RU" dirty="0"/>
              <a:t> </a:t>
            </a:r>
            <a:r>
              <a:rPr lang="ru-RU" dirty="0" err="1"/>
              <a:t>play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conventions</a:t>
            </a:r>
            <a:r>
              <a:rPr lang="ru-RU" dirty="0"/>
              <a:t> </a:t>
            </a:r>
            <a:r>
              <a:rPr lang="ru-RU" dirty="0" err="1"/>
              <a:t>conspire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make</a:t>
            </a:r>
            <a:r>
              <a:rPr lang="ru-RU" dirty="0"/>
              <a:t> </a:t>
            </a:r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fort</a:t>
            </a:r>
            <a:r>
              <a:rPr lang="ru-RU" dirty="0"/>
              <a:t> </a:t>
            </a:r>
            <a:r>
              <a:rPr lang="ru-RU" dirty="0" err="1"/>
              <a:t>assume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furniture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home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Lest</a:t>
            </a:r>
            <a:r>
              <a:rPr lang="ru-RU" dirty="0"/>
              <a:t>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should</a:t>
            </a:r>
            <a:r>
              <a:rPr lang="ru-RU" dirty="0"/>
              <a:t> </a:t>
            </a:r>
            <a:r>
              <a:rPr lang="ru-RU" dirty="0" err="1"/>
              <a:t>see</a:t>
            </a:r>
            <a:r>
              <a:rPr lang="ru-RU" dirty="0"/>
              <a:t> </a:t>
            </a:r>
            <a:r>
              <a:rPr lang="ru-RU" dirty="0" err="1"/>
              <a:t>where</a:t>
            </a:r>
            <a:r>
              <a:rPr lang="ru-RU" dirty="0"/>
              <a:t>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Lost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a </a:t>
            </a:r>
            <a:r>
              <a:rPr lang="ru-RU" dirty="0" err="1"/>
              <a:t>haunted</a:t>
            </a:r>
            <a:r>
              <a:rPr lang="ru-RU" dirty="0"/>
              <a:t> </a:t>
            </a:r>
            <a:r>
              <a:rPr lang="ru-RU" dirty="0" err="1"/>
              <a:t>wood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Children</a:t>
            </a:r>
            <a:r>
              <a:rPr lang="ru-RU" dirty="0"/>
              <a:t> </a:t>
            </a:r>
            <a:r>
              <a:rPr lang="ru-RU" dirty="0" err="1"/>
              <a:t>afraid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night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never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happy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good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windiest</a:t>
            </a:r>
            <a:r>
              <a:rPr lang="ru-RU" dirty="0"/>
              <a:t> </a:t>
            </a:r>
            <a:r>
              <a:rPr lang="ru-RU" dirty="0" err="1"/>
              <a:t>militant</a:t>
            </a:r>
            <a:r>
              <a:rPr lang="ru-RU" dirty="0"/>
              <a:t> </a:t>
            </a:r>
            <a:r>
              <a:rPr lang="ru-RU" dirty="0" err="1"/>
              <a:t>trash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Important</a:t>
            </a:r>
            <a:r>
              <a:rPr lang="ru-RU" dirty="0"/>
              <a:t> </a:t>
            </a:r>
            <a:r>
              <a:rPr lang="ru-RU" dirty="0" err="1"/>
              <a:t>Persons</a:t>
            </a:r>
            <a:r>
              <a:rPr lang="ru-RU" dirty="0"/>
              <a:t> </a:t>
            </a:r>
            <a:r>
              <a:rPr lang="ru-RU" dirty="0" err="1"/>
              <a:t>shout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so</a:t>
            </a:r>
            <a:r>
              <a:rPr lang="ru-RU" dirty="0"/>
              <a:t> </a:t>
            </a:r>
            <a:r>
              <a:rPr lang="ru-RU" dirty="0" err="1"/>
              <a:t>crude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our</a:t>
            </a:r>
            <a:r>
              <a:rPr lang="ru-RU" dirty="0"/>
              <a:t> </a:t>
            </a:r>
            <a:r>
              <a:rPr lang="ru-RU" dirty="0" err="1"/>
              <a:t>wish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mad</a:t>
            </a:r>
            <a:r>
              <a:rPr lang="ru-RU" dirty="0"/>
              <a:t> </a:t>
            </a:r>
            <a:r>
              <a:rPr lang="ru-RU" dirty="0" err="1"/>
              <a:t>Nijinsky</a:t>
            </a:r>
            <a:r>
              <a:rPr lang="ru-RU" dirty="0"/>
              <a:t> </a:t>
            </a:r>
            <a:r>
              <a:rPr lang="ru-RU" dirty="0" err="1"/>
              <a:t>wrote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About</a:t>
            </a:r>
            <a:r>
              <a:rPr lang="ru-RU" dirty="0"/>
              <a:t> </a:t>
            </a:r>
            <a:r>
              <a:rPr lang="ru-RU" dirty="0" err="1"/>
              <a:t>Diaghilev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true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normal</a:t>
            </a:r>
            <a:r>
              <a:rPr lang="ru-RU" dirty="0"/>
              <a:t> </a:t>
            </a:r>
            <a:r>
              <a:rPr lang="ru-RU" dirty="0" err="1"/>
              <a:t>heart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error</a:t>
            </a:r>
            <a:r>
              <a:rPr lang="ru-RU" dirty="0"/>
              <a:t> </a:t>
            </a:r>
            <a:r>
              <a:rPr lang="ru-RU" dirty="0" err="1"/>
              <a:t>bred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bone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each</a:t>
            </a:r>
            <a:r>
              <a:rPr lang="ru-RU" dirty="0"/>
              <a:t> </a:t>
            </a:r>
            <a:r>
              <a:rPr lang="ru-RU" dirty="0" err="1"/>
              <a:t>woman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each</a:t>
            </a:r>
            <a:r>
              <a:rPr lang="ru-RU" dirty="0"/>
              <a:t> </a:t>
            </a:r>
            <a:r>
              <a:rPr lang="ru-RU" dirty="0" err="1"/>
              <a:t>man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Craves</a:t>
            </a:r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cannot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universal</a:t>
            </a:r>
            <a:r>
              <a:rPr lang="ru-RU" dirty="0"/>
              <a:t> </a:t>
            </a:r>
            <a:r>
              <a:rPr lang="ru-RU" dirty="0" err="1"/>
              <a:t>love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loved</a:t>
            </a:r>
            <a:r>
              <a:rPr lang="ru-RU" dirty="0"/>
              <a:t> </a:t>
            </a:r>
            <a:r>
              <a:rPr lang="ru-RU" dirty="0" err="1"/>
              <a:t>alone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9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conservative</a:t>
            </a:r>
            <a:r>
              <a:rPr lang="ru-RU" dirty="0"/>
              <a:t> </a:t>
            </a:r>
            <a:r>
              <a:rPr lang="ru-RU" dirty="0" err="1"/>
              <a:t>dark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Into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ethical</a:t>
            </a:r>
            <a:r>
              <a:rPr lang="ru-RU" dirty="0"/>
              <a:t> </a:t>
            </a:r>
            <a:r>
              <a:rPr lang="ru-RU" dirty="0" err="1"/>
              <a:t>life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dense</a:t>
            </a:r>
            <a:r>
              <a:rPr lang="ru-RU" dirty="0"/>
              <a:t> </a:t>
            </a:r>
            <a:r>
              <a:rPr lang="ru-RU" dirty="0" err="1"/>
              <a:t>commuters</a:t>
            </a:r>
            <a:r>
              <a:rPr lang="ru-RU" dirty="0"/>
              <a:t> </a:t>
            </a:r>
            <a:r>
              <a:rPr lang="ru-RU" dirty="0" err="1"/>
              <a:t>come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Repeating</a:t>
            </a:r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morning</a:t>
            </a:r>
            <a:r>
              <a:rPr lang="ru-RU" dirty="0"/>
              <a:t> </a:t>
            </a:r>
            <a:r>
              <a:rPr lang="ru-RU" dirty="0" err="1"/>
              <a:t>vow</a:t>
            </a:r>
            <a:r>
              <a:rPr lang="ru-RU" dirty="0"/>
              <a:t>;</a:t>
            </a:r>
          </a:p>
          <a:p>
            <a:r>
              <a:rPr lang="ru-RU" dirty="0"/>
              <a:t> 'I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true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wife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I'll</a:t>
            </a:r>
            <a:r>
              <a:rPr lang="ru-RU" dirty="0"/>
              <a:t> </a:t>
            </a:r>
            <a:r>
              <a:rPr lang="ru-RU" dirty="0" err="1"/>
              <a:t>concentrate</a:t>
            </a:r>
            <a:r>
              <a:rPr lang="ru-RU" dirty="0"/>
              <a:t> </a:t>
            </a:r>
            <a:r>
              <a:rPr lang="ru-RU" dirty="0" err="1"/>
              <a:t>more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my</a:t>
            </a:r>
            <a:r>
              <a:rPr lang="ru-RU" dirty="0"/>
              <a:t> </a:t>
            </a:r>
            <a:r>
              <a:rPr lang="ru-RU" dirty="0" err="1"/>
              <a:t>work</a:t>
            </a:r>
            <a:r>
              <a:rPr lang="ru-RU" dirty="0"/>
              <a:t>,'</a:t>
            </a:r>
          </a:p>
          <a:p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helpless</a:t>
            </a:r>
            <a:r>
              <a:rPr lang="ru-RU" dirty="0"/>
              <a:t> </a:t>
            </a:r>
            <a:r>
              <a:rPr lang="ru-RU" dirty="0" err="1"/>
              <a:t>governors</a:t>
            </a:r>
            <a:r>
              <a:rPr lang="ru-RU" dirty="0"/>
              <a:t> </a:t>
            </a:r>
            <a:r>
              <a:rPr lang="ru-RU" dirty="0" err="1"/>
              <a:t>wake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resume</a:t>
            </a:r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compulsory</a:t>
            </a:r>
            <a:r>
              <a:rPr lang="ru-RU" dirty="0"/>
              <a:t> </a:t>
            </a:r>
            <a:r>
              <a:rPr lang="ru-RU" dirty="0" err="1"/>
              <a:t>game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can</a:t>
            </a:r>
            <a:r>
              <a:rPr lang="ru-RU" dirty="0"/>
              <a:t> </a:t>
            </a:r>
            <a:r>
              <a:rPr lang="ru-RU" dirty="0" err="1"/>
              <a:t>release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 </a:t>
            </a:r>
            <a:r>
              <a:rPr lang="ru-RU" dirty="0" err="1"/>
              <a:t>now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can</a:t>
            </a:r>
            <a:r>
              <a:rPr lang="ru-RU" dirty="0"/>
              <a:t> </a:t>
            </a:r>
            <a:r>
              <a:rPr lang="ru-RU" dirty="0" err="1"/>
              <a:t>reach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dead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Who</a:t>
            </a:r>
            <a:r>
              <a:rPr lang="ru-RU" dirty="0"/>
              <a:t> </a:t>
            </a:r>
            <a:r>
              <a:rPr lang="ru-RU" dirty="0" err="1"/>
              <a:t>can</a:t>
            </a:r>
            <a:r>
              <a:rPr lang="ru-RU" dirty="0"/>
              <a:t> </a:t>
            </a:r>
            <a:r>
              <a:rPr lang="ru-RU" dirty="0" err="1"/>
              <a:t>speak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dumb</a:t>
            </a:r>
            <a:r>
              <a:rPr lang="ru-RU" dirty="0"/>
              <a:t>?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</a:t>
            </a:r>
            <a:r>
              <a:rPr lang="ru-RU" dirty="0" err="1"/>
              <a:t>All</a:t>
            </a:r>
            <a:r>
              <a:rPr lang="ru-RU" dirty="0"/>
              <a:t> I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a </a:t>
            </a:r>
            <a:r>
              <a:rPr lang="ru-RU" dirty="0" err="1"/>
              <a:t>voice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undo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folded</a:t>
            </a:r>
            <a:r>
              <a:rPr lang="ru-RU" dirty="0"/>
              <a:t> </a:t>
            </a:r>
            <a:r>
              <a:rPr lang="ru-RU" dirty="0" err="1"/>
              <a:t>lie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romantic</a:t>
            </a:r>
            <a:r>
              <a:rPr lang="ru-RU" dirty="0"/>
              <a:t> </a:t>
            </a:r>
            <a:r>
              <a:rPr lang="ru-RU" dirty="0" err="1"/>
              <a:t>lie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brain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sensual</a:t>
            </a:r>
            <a:r>
              <a:rPr lang="ru-RU" dirty="0"/>
              <a:t> </a:t>
            </a:r>
            <a:r>
              <a:rPr lang="ru-RU" dirty="0" err="1"/>
              <a:t>man-in-the-street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lie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Authority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Whose</a:t>
            </a:r>
            <a:r>
              <a:rPr lang="ru-RU" dirty="0"/>
              <a:t> </a:t>
            </a:r>
            <a:r>
              <a:rPr lang="ru-RU" dirty="0" err="1"/>
              <a:t>buildings</a:t>
            </a:r>
            <a:r>
              <a:rPr lang="ru-RU" dirty="0"/>
              <a:t> </a:t>
            </a:r>
            <a:r>
              <a:rPr lang="ru-RU" dirty="0" err="1"/>
              <a:t>grope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sky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There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such</a:t>
            </a:r>
            <a:r>
              <a:rPr lang="ru-RU" dirty="0"/>
              <a:t> </a:t>
            </a:r>
            <a:r>
              <a:rPr lang="ru-RU" dirty="0" err="1"/>
              <a:t>thing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State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exists</a:t>
            </a:r>
            <a:r>
              <a:rPr lang="ru-RU" dirty="0"/>
              <a:t> </a:t>
            </a:r>
            <a:r>
              <a:rPr lang="ru-RU" dirty="0" err="1"/>
              <a:t>alone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Hunger</a:t>
            </a:r>
            <a:r>
              <a:rPr lang="ru-RU" dirty="0"/>
              <a:t> </a:t>
            </a:r>
            <a:r>
              <a:rPr lang="ru-RU" dirty="0" err="1"/>
              <a:t>allows</a:t>
            </a:r>
            <a:r>
              <a:rPr lang="ru-RU" dirty="0"/>
              <a:t> </a:t>
            </a:r>
            <a:r>
              <a:rPr lang="ru-RU" dirty="0" err="1"/>
              <a:t>no</a:t>
            </a:r>
            <a:r>
              <a:rPr lang="ru-RU" dirty="0"/>
              <a:t> </a:t>
            </a:r>
            <a:r>
              <a:rPr lang="ru-RU" dirty="0" err="1"/>
              <a:t>choice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citizen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police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must</a:t>
            </a:r>
            <a:r>
              <a:rPr lang="ru-RU" dirty="0"/>
              <a:t> </a:t>
            </a:r>
            <a:r>
              <a:rPr lang="ru-RU" dirty="0" err="1"/>
              <a:t>love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another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0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6750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Defenseless</a:t>
            </a:r>
            <a:r>
              <a:rPr lang="ru-RU" dirty="0"/>
              <a:t> </a:t>
            </a:r>
            <a:r>
              <a:rPr lang="ru-RU" dirty="0" err="1"/>
              <a:t>under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night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Our</a:t>
            </a:r>
            <a:r>
              <a:rPr lang="ru-RU" dirty="0"/>
              <a:t> 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stupor</a:t>
            </a:r>
            <a:r>
              <a:rPr lang="ru-RU" dirty="0"/>
              <a:t> </a:t>
            </a:r>
            <a:r>
              <a:rPr lang="ru-RU" dirty="0" err="1"/>
              <a:t>lies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Yet</a:t>
            </a:r>
            <a:r>
              <a:rPr lang="ru-RU" dirty="0"/>
              <a:t>, </a:t>
            </a:r>
            <a:r>
              <a:rPr lang="ru-RU" dirty="0" err="1"/>
              <a:t>dotted</a:t>
            </a:r>
            <a:r>
              <a:rPr lang="ru-RU" dirty="0"/>
              <a:t> </a:t>
            </a:r>
            <a:r>
              <a:rPr lang="ru-RU" dirty="0" err="1"/>
              <a:t>everywhere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Ironic</a:t>
            </a:r>
            <a:r>
              <a:rPr lang="ru-RU" dirty="0"/>
              <a:t> </a:t>
            </a:r>
            <a:r>
              <a:rPr lang="ru-RU" dirty="0" err="1"/>
              <a:t>points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light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Flash</a:t>
            </a:r>
            <a:r>
              <a:rPr lang="ru-RU" dirty="0"/>
              <a:t> </a:t>
            </a:r>
            <a:r>
              <a:rPr lang="ru-RU" dirty="0" err="1"/>
              <a:t>out</a:t>
            </a:r>
            <a:r>
              <a:rPr lang="ru-RU" dirty="0"/>
              <a:t> </a:t>
            </a:r>
            <a:r>
              <a:rPr lang="ru-RU" dirty="0" err="1"/>
              <a:t>wherever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Just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Exchange</a:t>
            </a:r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messages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May</a:t>
            </a:r>
            <a:r>
              <a:rPr lang="ru-RU" dirty="0"/>
              <a:t> I, </a:t>
            </a:r>
            <a:r>
              <a:rPr lang="ru-RU" dirty="0" err="1"/>
              <a:t>composed</a:t>
            </a:r>
            <a:r>
              <a:rPr lang="ru-RU" dirty="0"/>
              <a:t> </a:t>
            </a:r>
            <a:r>
              <a:rPr lang="ru-RU" dirty="0" err="1"/>
              <a:t>like</a:t>
            </a:r>
            <a:r>
              <a:rPr lang="ru-RU" dirty="0"/>
              <a:t> </a:t>
            </a:r>
            <a:r>
              <a:rPr lang="ru-RU" dirty="0" err="1"/>
              <a:t>them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Eros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dust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Beleaguered</a:t>
            </a:r>
            <a:r>
              <a:rPr lang="ru-RU" dirty="0"/>
              <a:t> </a:t>
            </a:r>
            <a:r>
              <a:rPr lang="ru-RU" dirty="0" err="1"/>
              <a:t>by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same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Negation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despair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Show</a:t>
            </a:r>
            <a:r>
              <a:rPr lang="ru-RU" dirty="0"/>
              <a:t>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affirming</a:t>
            </a:r>
            <a:r>
              <a:rPr lang="ru-RU" dirty="0"/>
              <a:t> </a:t>
            </a:r>
            <a:r>
              <a:rPr lang="ru-RU" dirty="0" err="1"/>
              <a:t>flame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9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2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Stop all the clocks, cut off the telephone,</a:t>
            </a:r>
            <a:endParaRPr lang="ru-RU" sz="2000" dirty="0"/>
          </a:p>
          <a:p>
            <a:r>
              <a:rPr lang="en-US" sz="2000" dirty="0"/>
              <a:t>Prevent the dog from barking with a juicy bone,</a:t>
            </a:r>
            <a:endParaRPr lang="ru-RU" sz="2000" dirty="0"/>
          </a:p>
          <a:p>
            <a:r>
              <a:rPr lang="en-US" sz="2000" dirty="0"/>
              <a:t>Silence the pianos and with muffled drum</a:t>
            </a:r>
            <a:endParaRPr lang="ru-RU" sz="2000" dirty="0"/>
          </a:p>
          <a:p>
            <a:r>
              <a:rPr lang="en-US" sz="2000" dirty="0"/>
              <a:t>Bring out the coffin, let the mourners come.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Let </a:t>
            </a:r>
            <a:r>
              <a:rPr lang="en-US" sz="2000" dirty="0" err="1"/>
              <a:t>aeroplanes</a:t>
            </a:r>
            <a:r>
              <a:rPr lang="en-US" sz="2000" dirty="0"/>
              <a:t> circle moaning overhead</a:t>
            </a:r>
            <a:endParaRPr lang="ru-RU" sz="2000" dirty="0"/>
          </a:p>
          <a:p>
            <a:r>
              <a:rPr lang="en-US" sz="2000" dirty="0"/>
              <a:t>Scribbling on the sky the message He is Dead</a:t>
            </a:r>
            <a:endParaRPr lang="ru-RU" sz="2000" dirty="0"/>
          </a:p>
          <a:p>
            <a:r>
              <a:rPr lang="en-US" sz="2000" dirty="0"/>
              <a:t>Put crepe bows round the white necks of the public doves,</a:t>
            </a:r>
            <a:endParaRPr lang="ru-RU" sz="2000" dirty="0"/>
          </a:p>
          <a:p>
            <a:r>
              <a:rPr lang="en-US" sz="2000" dirty="0"/>
              <a:t>Let the traffic policeman wear black cotton gloves.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He was me North, my South, my East and West,</a:t>
            </a:r>
            <a:endParaRPr lang="ru-RU" sz="2000" dirty="0"/>
          </a:p>
          <a:p>
            <a:r>
              <a:rPr lang="en-US" sz="2000" dirty="0"/>
              <a:t>My working week and my Sunday rest,</a:t>
            </a:r>
            <a:endParaRPr lang="ru-RU" sz="2000" dirty="0"/>
          </a:p>
          <a:p>
            <a:r>
              <a:rPr lang="en-US" sz="2000" dirty="0"/>
              <a:t>My noon, my midnight, my talk, my song</a:t>
            </a:r>
            <a:endParaRPr lang="ru-RU" sz="2000" dirty="0"/>
          </a:p>
          <a:p>
            <a:r>
              <a:rPr lang="en-US" sz="2000" dirty="0"/>
              <a:t>I thought that love would last for ever, I was wrong.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The stars are not wanted now: put out every one;</a:t>
            </a:r>
            <a:endParaRPr lang="ru-RU" sz="2000" dirty="0"/>
          </a:p>
          <a:p>
            <a:r>
              <a:rPr lang="en-US" sz="2000" dirty="0"/>
              <a:t>Pack up the moon and dismantle the sun;</a:t>
            </a:r>
            <a:endParaRPr lang="ru-RU" sz="2000" dirty="0"/>
          </a:p>
          <a:p>
            <a:r>
              <a:rPr lang="en-US" sz="2000" dirty="0"/>
              <a:t>Pour away the ocean and sweep up the wood,</a:t>
            </a:r>
            <a:endParaRPr lang="ru-RU" sz="2000" dirty="0"/>
          </a:p>
          <a:p>
            <a:r>
              <a:rPr lang="en-US" sz="2000" dirty="0"/>
              <a:t>For nothing now can ever come to any good.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58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И.А.Бродского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5076056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700" dirty="0"/>
              <a:t>Stop all the clocks, cut off the telephone,</a:t>
            </a:r>
          </a:p>
          <a:p>
            <a:pPr marL="0" indent="0">
              <a:buNone/>
            </a:pPr>
            <a:r>
              <a:rPr lang="en-US" sz="2700" dirty="0"/>
              <a:t>Prevent the dog from barking with a juicy bone,</a:t>
            </a:r>
          </a:p>
          <a:p>
            <a:pPr marL="0" indent="0">
              <a:buNone/>
            </a:pPr>
            <a:r>
              <a:rPr lang="en-US" sz="2700" dirty="0"/>
              <a:t>Silence the pianos and with muffled drum</a:t>
            </a:r>
          </a:p>
          <a:p>
            <a:pPr marL="0" indent="0">
              <a:buNone/>
            </a:pPr>
            <a:r>
              <a:rPr lang="en-US" sz="2700" dirty="0"/>
              <a:t>Bring out the coffin, let the mourners come.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Let </a:t>
            </a:r>
            <a:r>
              <a:rPr lang="en-US" sz="2700" dirty="0" err="1"/>
              <a:t>aeroplanes</a:t>
            </a:r>
            <a:r>
              <a:rPr lang="en-US" sz="2700" dirty="0"/>
              <a:t> circle moaning overhead</a:t>
            </a:r>
          </a:p>
          <a:p>
            <a:pPr marL="0" indent="0">
              <a:buNone/>
            </a:pPr>
            <a:r>
              <a:rPr lang="en-US" sz="2700" dirty="0"/>
              <a:t>Scribbling on the sky the message He is Dead</a:t>
            </a:r>
          </a:p>
          <a:p>
            <a:pPr marL="0" indent="0">
              <a:buNone/>
            </a:pPr>
            <a:r>
              <a:rPr lang="en-US" sz="2700" dirty="0"/>
              <a:t>Put crepe bows round the white necks of the public doves,</a:t>
            </a:r>
          </a:p>
          <a:p>
            <a:pPr marL="0" indent="0">
              <a:buNone/>
            </a:pPr>
            <a:r>
              <a:rPr lang="en-US" sz="2700" dirty="0"/>
              <a:t>Let the traffic policeman wear black cotton gloves.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He was me North, my South, my East and West,</a:t>
            </a:r>
          </a:p>
          <a:p>
            <a:pPr marL="0" indent="0">
              <a:buNone/>
            </a:pPr>
            <a:r>
              <a:rPr lang="en-US" sz="2700" dirty="0"/>
              <a:t>My working week and my Sunday rest,</a:t>
            </a:r>
          </a:p>
          <a:p>
            <a:pPr marL="0" indent="0">
              <a:buNone/>
            </a:pPr>
            <a:r>
              <a:rPr lang="en-US" sz="2700" dirty="0"/>
              <a:t>My noon, my midnight, my talk, my song</a:t>
            </a:r>
          </a:p>
          <a:p>
            <a:pPr marL="0" indent="0">
              <a:buNone/>
            </a:pPr>
            <a:r>
              <a:rPr lang="en-US" sz="2700" dirty="0"/>
              <a:t>I thought that love would last for ever, I was wrong.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The stars are not wanted now: put out every one;</a:t>
            </a:r>
          </a:p>
          <a:p>
            <a:pPr marL="0" indent="0">
              <a:buNone/>
            </a:pPr>
            <a:r>
              <a:rPr lang="en-US" sz="2700" dirty="0"/>
              <a:t>Pack up the moon and dismantle the sun;</a:t>
            </a:r>
          </a:p>
          <a:p>
            <a:pPr marL="0" indent="0">
              <a:buNone/>
            </a:pPr>
            <a:r>
              <a:rPr lang="en-US" sz="2700" dirty="0"/>
              <a:t>Pour away the ocean and sweep up the wood,</a:t>
            </a:r>
          </a:p>
          <a:p>
            <a:pPr marL="0" indent="0">
              <a:buNone/>
            </a:pPr>
            <a:r>
              <a:rPr lang="en-US" sz="2700" dirty="0"/>
              <a:t>For nothing now can ever come to any good.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980728"/>
            <a:ext cx="4392488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Часы останови, забудь про телефон</a:t>
            </a:r>
          </a:p>
          <a:p>
            <a:pPr marL="0" indent="0">
              <a:buNone/>
            </a:pPr>
            <a:r>
              <a:rPr lang="ru-RU" dirty="0"/>
              <a:t>И бобику дай кость, чтобы не тявкал он.</a:t>
            </a:r>
          </a:p>
          <a:p>
            <a:pPr marL="0" indent="0">
              <a:buNone/>
            </a:pPr>
            <a:r>
              <a:rPr lang="ru-RU" dirty="0"/>
              <a:t>Накрой чехлом рояль; под барабана дробь</a:t>
            </a:r>
          </a:p>
          <a:p>
            <a:pPr marL="0" indent="0">
              <a:buNone/>
            </a:pPr>
            <a:r>
              <a:rPr lang="ru-RU" dirty="0"/>
              <a:t>И всхлипыванья пусть теперь выносят гроб.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Пускай аэроплан, свой объясняя вой,</a:t>
            </a:r>
          </a:p>
          <a:p>
            <a:pPr marL="0" indent="0">
              <a:buNone/>
            </a:pPr>
            <a:r>
              <a:rPr lang="ru-RU" dirty="0"/>
              <a:t>Начертит в небесах “Он мертв” над головой,</a:t>
            </a:r>
          </a:p>
          <a:p>
            <a:pPr marL="0" indent="0">
              <a:buNone/>
            </a:pPr>
            <a:r>
              <a:rPr lang="ru-RU" dirty="0"/>
              <a:t>И лебедь в бабочку из крепа спрячет грусть,</a:t>
            </a:r>
          </a:p>
          <a:p>
            <a:pPr marL="0" indent="0">
              <a:buNone/>
            </a:pPr>
            <a:r>
              <a:rPr lang="ru-RU" dirty="0"/>
              <a:t>Регулировщики – в перчатках черных пусть.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Он был мой Север, Юг, мой Запад, мой Восток,</a:t>
            </a:r>
          </a:p>
          <a:p>
            <a:pPr marL="0" indent="0">
              <a:buNone/>
            </a:pPr>
            <a:r>
              <a:rPr lang="ru-RU" dirty="0"/>
              <a:t>Мой шестидневный труд, мой выходной восторг,</a:t>
            </a:r>
          </a:p>
          <a:p>
            <a:pPr marL="0" indent="0">
              <a:buNone/>
            </a:pPr>
            <a:r>
              <a:rPr lang="ru-RU" dirty="0"/>
              <a:t>Слова и их мотив, местоимений сплав.</a:t>
            </a:r>
          </a:p>
          <a:p>
            <a:pPr marL="0" indent="0">
              <a:buNone/>
            </a:pPr>
            <a:r>
              <a:rPr lang="ru-RU" dirty="0"/>
              <a:t>Любви, считал я, нет конца. Я был не прав.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Созвездья погаси и больше не смотри</a:t>
            </a:r>
          </a:p>
          <a:p>
            <a:pPr marL="0" indent="0">
              <a:buNone/>
            </a:pPr>
            <a:r>
              <a:rPr lang="ru-RU" dirty="0"/>
              <a:t>Вверх. Упакуй луну и солнце разбери,</a:t>
            </a:r>
          </a:p>
          <a:p>
            <a:pPr marL="0" indent="0">
              <a:buNone/>
            </a:pPr>
            <a:r>
              <a:rPr lang="ru-RU" dirty="0"/>
              <a:t>Слей в чашку океан, лес чисто подмети.</a:t>
            </a:r>
          </a:p>
          <a:p>
            <a:pPr marL="0" indent="0">
              <a:buNone/>
            </a:pPr>
            <a:r>
              <a:rPr lang="ru-RU" dirty="0"/>
              <a:t>Отныне ничего в них больше не найти.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0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6097</TotalTime>
  <Words>2934</Words>
  <Application>Microsoft Office PowerPoint</Application>
  <PresentationFormat>Экран (4:3)</PresentationFormat>
  <Paragraphs>482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Wystan Hugh Auden 1907 - 1973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Перевод И.А.Бродского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Перевод П. Грушко</vt:lpstr>
      <vt:lpstr>Презентация PowerPoint</vt:lpstr>
      <vt:lpstr>Презентация PowerPoint</vt:lpstr>
      <vt:lpstr>Презентация PowerPoint</vt:lpstr>
      <vt:lpstr>Перевод М. Индаковой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Wystan Hugh Auden 1907 - 1973</dc:title>
  <dc:creator>Tsfasman</dc:creator>
  <cp:lastModifiedBy>Tsfasman</cp:lastModifiedBy>
  <cp:revision>10</cp:revision>
  <dcterms:created xsi:type="dcterms:W3CDTF">2012-05-05T15:19:02Z</dcterms:created>
  <dcterms:modified xsi:type="dcterms:W3CDTF">2012-05-10T13:29:48Z</dcterms:modified>
</cp:coreProperties>
</file>